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6" r:id="rId5"/>
    <p:sldMasterId id="2147483716" r:id="rId6"/>
    <p:sldMasterId id="214748374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Lst>
  <p:sldSz cy="5143500" cx="9144000"/>
  <p:notesSz cx="6858000" cy="9144000"/>
  <p:embeddedFontLst>
    <p:embeddedFont>
      <p:font typeface="Source Sans 3 ExtraLight"/>
      <p:regular r:id="rId43"/>
      <p:bold r:id="rId44"/>
      <p:italic r:id="rId45"/>
      <p:boldItalic r:id="rId46"/>
    </p:embeddedFont>
    <p:embeddedFont>
      <p:font typeface="Roboto"/>
      <p:regular r:id="rId47"/>
      <p:bold r:id="rId48"/>
      <p:italic r:id="rId49"/>
      <p:boldItalic r:id="rId50"/>
    </p:embeddedFont>
    <p:embeddedFont>
      <p:font typeface="Source Sans 3 Medium"/>
      <p:regular r:id="rId51"/>
      <p:bold r:id="rId52"/>
      <p:italic r:id="rId53"/>
      <p:boldItalic r:id="rId54"/>
    </p:embeddedFont>
    <p:embeddedFont>
      <p:font typeface="Source Sans 3"/>
      <p:regular r:id="rId55"/>
      <p:bold r:id="rId56"/>
      <p:italic r:id="rId57"/>
      <p:boldItalic r:id="rId58"/>
    </p:embeddedFont>
    <p:embeddedFont>
      <p:font typeface="Source Sans 3 Black"/>
      <p:bold r:id="rId59"/>
      <p:boldItalic r:id="rId60"/>
    </p:embeddedFont>
    <p:embeddedFont>
      <p:font typeface="Source Sans 3 Light"/>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726">
          <p15:clr>
            <a:srgbClr val="747775"/>
          </p15:clr>
        </p15:guide>
      </p15:sldGuideLst>
    </p:ext>
    <p:ext uri="GoogleSlidesCustomDataVersion2">
      <go:slidesCustomData xmlns:go="http://customooxmlschemas.google.com/" r:id="rId65" roundtripDataSignature="AMtx7mjsDEijOAqOMGmMHIZWqeW14E1p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2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font" Target="fonts/SourceSans3ExtraLight-bold.fntdata"/><Relationship Id="rId43" Type="http://schemas.openxmlformats.org/officeDocument/2006/relationships/font" Target="fonts/SourceSans3ExtraLight-regular.fntdata"/><Relationship Id="rId46" Type="http://schemas.openxmlformats.org/officeDocument/2006/relationships/font" Target="fonts/SourceSans3ExtraLight-boldItalic.fntdata"/><Relationship Id="rId45" Type="http://schemas.openxmlformats.org/officeDocument/2006/relationships/font" Target="fonts/SourceSans3Extra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SourceSans3Light-bold.fntdata"/><Relationship Id="rId61" Type="http://schemas.openxmlformats.org/officeDocument/2006/relationships/font" Target="fonts/SourceSans3Light-regular.fntdata"/><Relationship Id="rId20" Type="http://schemas.openxmlformats.org/officeDocument/2006/relationships/slide" Target="slides/slide12.xml"/><Relationship Id="rId64" Type="http://schemas.openxmlformats.org/officeDocument/2006/relationships/font" Target="fonts/SourceSans3Light-boldItalic.fntdata"/><Relationship Id="rId63" Type="http://schemas.openxmlformats.org/officeDocument/2006/relationships/font" Target="fonts/SourceSans3Light-italic.fntdata"/><Relationship Id="rId22" Type="http://schemas.openxmlformats.org/officeDocument/2006/relationships/slide" Target="slides/slide14.xml"/><Relationship Id="rId21" Type="http://schemas.openxmlformats.org/officeDocument/2006/relationships/slide" Target="slides/slide13.xml"/><Relationship Id="rId65" Type="http://customschemas.google.com/relationships/presentationmetadata" Target="metadata"/><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SourceSans3Black-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SourceSans3Medium-regular.fntdata"/><Relationship Id="rId50" Type="http://schemas.openxmlformats.org/officeDocument/2006/relationships/font" Target="fonts/Roboto-boldItalic.fntdata"/><Relationship Id="rId53" Type="http://schemas.openxmlformats.org/officeDocument/2006/relationships/font" Target="fonts/SourceSans3Medium-italic.fntdata"/><Relationship Id="rId52" Type="http://schemas.openxmlformats.org/officeDocument/2006/relationships/font" Target="fonts/SourceSans3Medium-bold.fntdata"/><Relationship Id="rId11" Type="http://schemas.openxmlformats.org/officeDocument/2006/relationships/slide" Target="slides/slide3.xml"/><Relationship Id="rId55" Type="http://schemas.openxmlformats.org/officeDocument/2006/relationships/font" Target="fonts/SourceSans3-regular.fntdata"/><Relationship Id="rId10" Type="http://schemas.openxmlformats.org/officeDocument/2006/relationships/slide" Target="slides/slide2.xml"/><Relationship Id="rId54" Type="http://schemas.openxmlformats.org/officeDocument/2006/relationships/font" Target="fonts/SourceSans3Medium-boldItalic.fntdata"/><Relationship Id="rId13" Type="http://schemas.openxmlformats.org/officeDocument/2006/relationships/slide" Target="slides/slide5.xml"/><Relationship Id="rId57" Type="http://schemas.openxmlformats.org/officeDocument/2006/relationships/font" Target="fonts/SourceSans3-italic.fntdata"/><Relationship Id="rId12" Type="http://schemas.openxmlformats.org/officeDocument/2006/relationships/slide" Target="slides/slide4.xml"/><Relationship Id="rId56" Type="http://schemas.openxmlformats.org/officeDocument/2006/relationships/font" Target="fonts/SourceSans3-bold.fntdata"/><Relationship Id="rId15" Type="http://schemas.openxmlformats.org/officeDocument/2006/relationships/slide" Target="slides/slide7.xml"/><Relationship Id="rId59" Type="http://schemas.openxmlformats.org/officeDocument/2006/relationships/font" Target="fonts/SourceSans3Black-bold.fntdata"/><Relationship Id="rId14" Type="http://schemas.openxmlformats.org/officeDocument/2006/relationships/slide" Target="slides/slide6.xml"/><Relationship Id="rId58" Type="http://schemas.openxmlformats.org/officeDocument/2006/relationships/font" Target="fonts/SourceSans3-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nkopingsciencepark.se/siemens-energy-ansluter-till-cyberly-for-samverkan-och-kunskapsutbyte/" TargetMode="External"/><Relationship Id="rId3" Type="http://schemas.openxmlformats.org/officeDocument/2006/relationships/hyperlink" Target="https://linkopingsciencepark.se/48776-2/"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1" name="Google Shape;11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3c9635f887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1" name="Google Shape;1251;g3c9635f887b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3c9635f887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6" name="Google Shape;1256;g3c9635f887b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3c9635f887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2" name="Google Shape;1262;g3c9635f887b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3c9635f887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9" name="Google Shape;1269;g3c9635f887b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3c9635f887b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9" name="Google Shape;1279;g3c9635f887b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sv">
                <a:solidFill>
                  <a:schemeClr val="dk1"/>
                </a:solidFill>
              </a:rPr>
              <a:t>Ta bort + före 606 och 105?</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3c9635f887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4" name="Google Shape;1294;g3c9635f887b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3bed48ece33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8" name="Google Shape;1308;g3bed48ece33_0_6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3bed48ece33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0" name="Google Shape;1360;g3bed48ece33_0_1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3c9635f887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7" name="Google Shape;1427;g3c9635f887b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sv"/>
              <a:t>Rubrik?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3c9635f887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1" name="Google Shape;1441;g3c9635f887b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sv"/>
              <a:t>Citat från Björn kommer från den här artikeln: </a:t>
            </a:r>
            <a:r>
              <a:rPr lang="sv" u="sng">
                <a:solidFill>
                  <a:schemeClr val="hlink"/>
                </a:solidFill>
                <a:hlinkClick r:id="rId2"/>
              </a:rPr>
              <a:t>https://linkopingsciencepark.se/siemens-energy-ansluter-till-cyberly-for-samverkan-och-kunskapsutbyte/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sv"/>
              <a:t>Citat från Christoffer och Christian kommer från den här artikeln: </a:t>
            </a:r>
            <a:r>
              <a:rPr lang="sv" u="sng">
                <a:solidFill>
                  <a:schemeClr val="hlink"/>
                </a:solidFill>
                <a:hlinkClick r:id="rId3"/>
              </a:rPr>
              <a:t>https://linkopingsciencepark.se/48776-2/</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3a7c61977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7" name="Google Shape;1137;g3a7c619775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sv"/>
              <a:t>På svenska: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sv"/>
              <a:t>2025 stärktes Linköpings position som tech-hub, där Linköping Science Park bidrog till ökad företagstillväxt och ett mer dynamiskt innovationsklimat genom rekordmånga företagskontakter.</a:t>
            </a:r>
            <a:endParaRPr/>
          </a:p>
          <a:p>
            <a:pPr indent="0" lvl="0" marL="0" rtl="0" algn="l">
              <a:lnSpc>
                <a:spcPct val="100000"/>
              </a:lnSpc>
              <a:spcBef>
                <a:spcPts val="0"/>
              </a:spcBef>
              <a:spcAft>
                <a:spcPts val="0"/>
              </a:spcAft>
              <a:buSzPts val="1100"/>
              <a:buNone/>
            </a:pPr>
            <a:r>
              <a:rPr lang="sv"/>
              <a:t>Genom kluster, testmiljöer och strategiska kopplingar har vi stärkt tekniköverföringen och fått fler företag att snabbare omsätta ny teknik i affärer.</a:t>
            </a:r>
            <a:endParaRPr/>
          </a:p>
          <a:p>
            <a:pPr indent="0" lvl="0" marL="0" rtl="0" algn="l">
              <a:lnSpc>
                <a:spcPct val="100000"/>
              </a:lnSpc>
              <a:spcBef>
                <a:spcPts val="0"/>
              </a:spcBef>
              <a:spcAft>
                <a:spcPts val="0"/>
              </a:spcAft>
              <a:buSzPts val="1100"/>
              <a:buNone/>
            </a:pPr>
            <a:r>
              <a:rPr lang="sv"/>
              <a:t>Satsningar inom deeptech, AI och säkerhet har ökat innovationskraften och den internationella synligheten.</a:t>
            </a:r>
            <a:endParaRPr/>
          </a:p>
          <a:p>
            <a:pPr indent="0" lvl="0" marL="0" rtl="0" algn="l">
              <a:lnSpc>
                <a:spcPct val="100000"/>
              </a:lnSpc>
              <a:spcBef>
                <a:spcPts val="0"/>
              </a:spcBef>
              <a:spcAft>
                <a:spcPts val="0"/>
              </a:spcAft>
              <a:buSzPts val="1100"/>
              <a:buNone/>
            </a:pPr>
            <a:r>
              <a:rPr lang="sv"/>
              <a:t>Samtidigt har våra kompetensinsatser breddat deltagandet och stärkt den digitala förmågan i fler grupper.</a:t>
            </a:r>
            <a:endParaRPr/>
          </a:p>
          <a:p>
            <a:pPr indent="0" lvl="0" marL="0" rtl="0" algn="l">
              <a:lnSpc>
                <a:spcPct val="100000"/>
              </a:lnSpc>
              <a:spcBef>
                <a:spcPts val="0"/>
              </a:spcBef>
              <a:spcAft>
                <a:spcPts val="0"/>
              </a:spcAft>
              <a:buSzPts val="1100"/>
              <a:buNone/>
            </a:pPr>
            <a:r>
              <a:rPr lang="sv"/>
              <a:t>Sammantaget visar 2025 en Science Park som driver omställning och konkurrenskraft i praktiken.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3bed48ece33_0_2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0" name="Google Shape;1450;g3bed48ece33_0_20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3c9635f887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9" name="Google Shape;1509;g3c9635f887b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343fc449f01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9" name="Google Shape;1519;g343fc449f01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3b6c42f90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3" name="Google Shape;1533;g3b6c42f909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39e17311ccc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2" name="Google Shape;1542;g39e17311ccc_0_4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3a7c619775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9" name="Google Shape;1549;g3a7c6197758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3a7c619775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5" name="Google Shape;1555;g3a7c6197758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8" name="Google Shape;156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sv"/>
              <a:t>Siffrorna avser event under 2025.</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39e17311ccc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8" name="Google Shape;1578;g39e17311ccc_0_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3c9635f887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8" name="Google Shape;1588;g3c9635f887b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3a7c619775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g3a7c6197758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3beddca304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5" name="Google Shape;1595;g3beddca304a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g3beddca304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g3beddca304a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3beddca304a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8" name="Google Shape;1608;g3beddca304a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g3beddca304a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9" name="Google Shape;1619;g3beddca304a_1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3a7c619775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7" name="Google Shape;1627;g3a7c6197758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9" name="Google Shape;114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3" name="Google Shape;116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343fc57a51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9" name="Google Shape;1199;g343fc57a51a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3a7c619775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1" name="Google Shape;1211;g3a7c6197758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0" name="Google Shape;12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sv"/>
              <a:t>Signifikanta etableringar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c9635f887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3" name="Google Shape;1243;g3c9635f887b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1.png"/><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1.png"/><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jpg"/><Relationship Id="rId3" Type="http://schemas.openxmlformats.org/officeDocument/2006/relationships/image" Target="../media/image13.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 Id="rId3" Type="http://schemas.openxmlformats.org/officeDocument/2006/relationships/image" Target="../media/image13.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13.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 Id="rId3" Type="http://schemas.openxmlformats.org/officeDocument/2006/relationships/image" Target="../media/image13.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13.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med underrubrik">
  <p:cSld name="TITLE_1">
    <p:spTree>
      <p:nvGrpSpPr>
        <p:cNvPr id="10" name="Shape 10"/>
        <p:cNvGrpSpPr/>
        <p:nvPr/>
      </p:nvGrpSpPr>
      <p:grpSpPr>
        <a:xfrm>
          <a:off x="0" y="0"/>
          <a:ext cx="0" cy="0"/>
          <a:chOff x="0" y="0"/>
          <a:chExt cx="0" cy="0"/>
        </a:xfrm>
      </p:grpSpPr>
      <p:pic>
        <p:nvPicPr>
          <p:cNvPr id="11" name="Google Shape;11;p31"/>
          <p:cNvPicPr preferRelativeResize="0"/>
          <p:nvPr/>
        </p:nvPicPr>
        <p:blipFill rotWithShape="1">
          <a:blip r:embed="rId2">
            <a:alphaModFix amt="80000"/>
          </a:blip>
          <a:srcRect b="0" l="0" r="0" t="0"/>
          <a:stretch/>
        </p:blipFill>
        <p:spPr>
          <a:xfrm>
            <a:off x="0" y="9"/>
            <a:ext cx="9164252" cy="5154892"/>
          </a:xfrm>
          <a:prstGeom prst="rect">
            <a:avLst/>
          </a:prstGeom>
          <a:noFill/>
          <a:ln>
            <a:noFill/>
          </a:ln>
          <a:effectLst>
            <a:outerShdw blurRad="57150" rotWithShape="0" algn="bl">
              <a:srgbClr val="000000">
                <a:alpha val="69411"/>
              </a:srgbClr>
            </a:outerShdw>
          </a:effectLst>
        </p:spPr>
      </p:pic>
      <p:sp>
        <p:nvSpPr>
          <p:cNvPr id="12" name="Google Shape;12;p31"/>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3" name="Google Shape;13;p31"/>
          <p:cNvSpPr txBox="1"/>
          <p:nvPr>
            <p:ph type="ctrTitle"/>
          </p:nvPr>
        </p:nvSpPr>
        <p:spPr>
          <a:xfrm>
            <a:off x="4054200" y="1735150"/>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14" name="Google Shape;14;p31"/>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000"/>
              <a:buFont typeface="Source Sans 3"/>
              <a:buNone/>
              <a:defRPr sz="2000">
                <a:solidFill>
                  <a:srgbClr val="FFFFFF"/>
                </a:solidFill>
                <a:latin typeface="Source Sans 3 Light"/>
                <a:ea typeface="Source Sans 3 Light"/>
                <a:cs typeface="Source Sans 3 Light"/>
                <a:sym typeface="Source Sans 3 Light"/>
              </a:defRPr>
            </a:lvl1pPr>
            <a:lvl2pPr lvl="1" algn="r">
              <a:lnSpc>
                <a:spcPct val="100000"/>
              </a:lnSpc>
              <a:spcBef>
                <a:spcPts val="0"/>
              </a:spcBef>
              <a:spcAft>
                <a:spcPts val="0"/>
              </a:spcAft>
              <a:buClr>
                <a:srgbClr val="FFFFFF"/>
              </a:buClr>
              <a:buSzPts val="2100"/>
              <a:buNone/>
              <a:defRPr sz="2100">
                <a:solidFill>
                  <a:srgbClr val="FFFFFF"/>
                </a:solidFill>
              </a:defRPr>
            </a:lvl2pPr>
            <a:lvl3pPr lvl="2" algn="r">
              <a:lnSpc>
                <a:spcPct val="100000"/>
              </a:lnSpc>
              <a:spcBef>
                <a:spcPts val="0"/>
              </a:spcBef>
              <a:spcAft>
                <a:spcPts val="0"/>
              </a:spcAft>
              <a:buClr>
                <a:srgbClr val="FFFFFF"/>
              </a:buClr>
              <a:buSzPts val="2100"/>
              <a:buNone/>
              <a:defRPr sz="2100">
                <a:solidFill>
                  <a:srgbClr val="FFFFFF"/>
                </a:solidFill>
              </a:defRPr>
            </a:lvl3pPr>
            <a:lvl4pPr lvl="3" algn="r">
              <a:lnSpc>
                <a:spcPct val="100000"/>
              </a:lnSpc>
              <a:spcBef>
                <a:spcPts val="0"/>
              </a:spcBef>
              <a:spcAft>
                <a:spcPts val="0"/>
              </a:spcAft>
              <a:buClr>
                <a:srgbClr val="FFFFFF"/>
              </a:buClr>
              <a:buSzPts val="2100"/>
              <a:buNone/>
              <a:defRPr sz="2100">
                <a:solidFill>
                  <a:srgbClr val="FFFFFF"/>
                </a:solidFill>
              </a:defRPr>
            </a:lvl4pPr>
            <a:lvl5pPr lvl="4" algn="r">
              <a:lnSpc>
                <a:spcPct val="100000"/>
              </a:lnSpc>
              <a:spcBef>
                <a:spcPts val="0"/>
              </a:spcBef>
              <a:spcAft>
                <a:spcPts val="0"/>
              </a:spcAft>
              <a:buClr>
                <a:srgbClr val="FFFFFF"/>
              </a:buClr>
              <a:buSzPts val="2100"/>
              <a:buNone/>
              <a:defRPr sz="2100">
                <a:solidFill>
                  <a:srgbClr val="FFFFFF"/>
                </a:solidFill>
              </a:defRPr>
            </a:lvl5pPr>
            <a:lvl6pPr lvl="5" algn="r">
              <a:lnSpc>
                <a:spcPct val="100000"/>
              </a:lnSpc>
              <a:spcBef>
                <a:spcPts val="0"/>
              </a:spcBef>
              <a:spcAft>
                <a:spcPts val="0"/>
              </a:spcAft>
              <a:buClr>
                <a:srgbClr val="FFFFFF"/>
              </a:buClr>
              <a:buSzPts val="2100"/>
              <a:buNone/>
              <a:defRPr sz="2100">
                <a:solidFill>
                  <a:srgbClr val="FFFFFF"/>
                </a:solidFill>
              </a:defRPr>
            </a:lvl6pPr>
            <a:lvl7pPr lvl="6" algn="r">
              <a:lnSpc>
                <a:spcPct val="100000"/>
              </a:lnSpc>
              <a:spcBef>
                <a:spcPts val="0"/>
              </a:spcBef>
              <a:spcAft>
                <a:spcPts val="0"/>
              </a:spcAft>
              <a:buClr>
                <a:srgbClr val="FFFFFF"/>
              </a:buClr>
              <a:buSzPts val="2100"/>
              <a:buNone/>
              <a:defRPr sz="2100">
                <a:solidFill>
                  <a:srgbClr val="FFFFFF"/>
                </a:solidFill>
              </a:defRPr>
            </a:lvl7pPr>
            <a:lvl8pPr lvl="7" algn="r">
              <a:lnSpc>
                <a:spcPct val="100000"/>
              </a:lnSpc>
              <a:spcBef>
                <a:spcPts val="0"/>
              </a:spcBef>
              <a:spcAft>
                <a:spcPts val="0"/>
              </a:spcAft>
              <a:buClr>
                <a:srgbClr val="FFFFFF"/>
              </a:buClr>
              <a:buSzPts val="2100"/>
              <a:buNone/>
              <a:defRPr sz="2100">
                <a:solidFill>
                  <a:srgbClr val="FFFFFF"/>
                </a:solidFill>
              </a:defRPr>
            </a:lvl8pPr>
            <a:lvl9pPr lvl="8" algn="r">
              <a:lnSpc>
                <a:spcPct val="100000"/>
              </a:lnSpc>
              <a:spcBef>
                <a:spcPts val="0"/>
              </a:spcBef>
              <a:spcAft>
                <a:spcPts val="0"/>
              </a:spcAft>
              <a:buClr>
                <a:srgbClr val="FFFFFF"/>
              </a:buClr>
              <a:buSzPts val="2100"/>
              <a:buNone/>
              <a:defRPr sz="2100">
                <a:solidFill>
                  <a:srgbClr val="FFFFFF"/>
                </a:solidFill>
              </a:defRPr>
            </a:lvl9pPr>
          </a:lstStyle>
          <a:p/>
        </p:txBody>
      </p:sp>
      <p:sp>
        <p:nvSpPr>
          <p:cNvPr id="15" name="Google Shape;1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16" name="Google Shape;16;p31"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cxnSp>
        <p:nvCxnSpPr>
          <p:cNvPr id="17" name="Google Shape;17;p31"/>
          <p:cNvCxnSpPr/>
          <p:nvPr/>
        </p:nvCxnSpPr>
        <p:spPr>
          <a:xfrm flipH="1" rot="10800000">
            <a:off x="5704900" y="4000600"/>
            <a:ext cx="3013200" cy="5400"/>
          </a:xfrm>
          <a:prstGeom prst="straightConnector1">
            <a:avLst/>
          </a:prstGeom>
          <a:noFill/>
          <a:ln cap="flat" cmpd="sng" w="19050">
            <a:solidFill>
              <a:schemeClr val="dk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1 1">
  <p:cSld name="TITLE_1_1_1_1_1_1">
    <p:bg>
      <p:bgPr>
        <a:noFill/>
      </p:bgPr>
    </p:bg>
    <p:spTree>
      <p:nvGrpSpPr>
        <p:cNvPr id="67" name="Shape 67"/>
        <p:cNvGrpSpPr/>
        <p:nvPr/>
      </p:nvGrpSpPr>
      <p:grpSpPr>
        <a:xfrm>
          <a:off x="0" y="0"/>
          <a:ext cx="0" cy="0"/>
          <a:chOff x="0" y="0"/>
          <a:chExt cx="0" cy="0"/>
        </a:xfrm>
      </p:grpSpPr>
      <p:pic>
        <p:nvPicPr>
          <p:cNvPr id="68" name="Google Shape;68;p50"/>
          <p:cNvPicPr preferRelativeResize="0"/>
          <p:nvPr/>
        </p:nvPicPr>
        <p:blipFill rotWithShape="1">
          <a:blip r:embed="rId2">
            <a:alphaModFix/>
          </a:blip>
          <a:srcRect b="0" l="31705" r="31705" t="0"/>
          <a:stretch/>
        </p:blipFill>
        <p:spPr>
          <a:xfrm>
            <a:off x="0" y="-5700"/>
            <a:ext cx="3353226" cy="5154900"/>
          </a:xfrm>
          <a:prstGeom prst="rect">
            <a:avLst/>
          </a:prstGeom>
          <a:noFill/>
          <a:ln>
            <a:noFill/>
          </a:ln>
          <a:effectLst>
            <a:outerShdw blurRad="200025" rotWithShape="0" algn="bl">
              <a:srgbClr val="000000">
                <a:alpha val="69411"/>
              </a:srgbClr>
            </a:outerShdw>
          </a:effectLst>
        </p:spPr>
      </p:pic>
      <p:sp>
        <p:nvSpPr>
          <p:cNvPr id="69" name="Google Shape;69;p50"/>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0" name="Google Shape;70;p50"/>
          <p:cNvSpPr txBox="1"/>
          <p:nvPr>
            <p:ph type="ctrTitle"/>
          </p:nvPr>
        </p:nvSpPr>
        <p:spPr>
          <a:xfrm>
            <a:off x="306925" y="363075"/>
            <a:ext cx="2691600" cy="1803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3000"/>
              <a:buFont typeface="Source Sans 3"/>
              <a:buNone/>
              <a:defRPr sz="3000">
                <a:solidFill>
                  <a:schemeClr val="dk1"/>
                </a:solidFill>
                <a:latin typeface="Source Sans 3 Black"/>
                <a:ea typeface="Source Sans 3 Black"/>
                <a:cs typeface="Source Sans 3 Black"/>
                <a:sym typeface="Source Sans 3 Black"/>
              </a:defRPr>
            </a:lvl1pPr>
            <a:lvl2pPr lvl="1" algn="r">
              <a:lnSpc>
                <a:spcPct val="100000"/>
              </a:lnSpc>
              <a:spcBef>
                <a:spcPts val="0"/>
              </a:spcBef>
              <a:spcAft>
                <a:spcPts val="0"/>
              </a:spcAft>
              <a:buClr>
                <a:srgbClr val="000000"/>
              </a:buClr>
              <a:buSzPts val="3000"/>
              <a:buNone/>
              <a:defRPr sz="3000">
                <a:solidFill>
                  <a:srgbClr val="000000"/>
                </a:solidFill>
              </a:defRPr>
            </a:lvl2pPr>
            <a:lvl3pPr lvl="2" algn="r">
              <a:lnSpc>
                <a:spcPct val="100000"/>
              </a:lnSpc>
              <a:spcBef>
                <a:spcPts val="0"/>
              </a:spcBef>
              <a:spcAft>
                <a:spcPts val="0"/>
              </a:spcAft>
              <a:buClr>
                <a:srgbClr val="000000"/>
              </a:buClr>
              <a:buSzPts val="3000"/>
              <a:buNone/>
              <a:defRPr sz="3000">
                <a:solidFill>
                  <a:srgbClr val="000000"/>
                </a:solidFill>
              </a:defRPr>
            </a:lvl3pPr>
            <a:lvl4pPr lvl="3" algn="r">
              <a:lnSpc>
                <a:spcPct val="100000"/>
              </a:lnSpc>
              <a:spcBef>
                <a:spcPts val="0"/>
              </a:spcBef>
              <a:spcAft>
                <a:spcPts val="0"/>
              </a:spcAft>
              <a:buClr>
                <a:srgbClr val="000000"/>
              </a:buClr>
              <a:buSzPts val="3000"/>
              <a:buNone/>
              <a:defRPr sz="3000">
                <a:solidFill>
                  <a:srgbClr val="000000"/>
                </a:solidFill>
              </a:defRPr>
            </a:lvl4pPr>
            <a:lvl5pPr lvl="4" algn="r">
              <a:lnSpc>
                <a:spcPct val="100000"/>
              </a:lnSpc>
              <a:spcBef>
                <a:spcPts val="0"/>
              </a:spcBef>
              <a:spcAft>
                <a:spcPts val="0"/>
              </a:spcAft>
              <a:buClr>
                <a:srgbClr val="000000"/>
              </a:buClr>
              <a:buSzPts val="3000"/>
              <a:buNone/>
              <a:defRPr sz="3000">
                <a:solidFill>
                  <a:srgbClr val="000000"/>
                </a:solidFill>
              </a:defRPr>
            </a:lvl5pPr>
            <a:lvl6pPr lvl="5" algn="r">
              <a:lnSpc>
                <a:spcPct val="100000"/>
              </a:lnSpc>
              <a:spcBef>
                <a:spcPts val="0"/>
              </a:spcBef>
              <a:spcAft>
                <a:spcPts val="0"/>
              </a:spcAft>
              <a:buClr>
                <a:srgbClr val="000000"/>
              </a:buClr>
              <a:buSzPts val="3000"/>
              <a:buNone/>
              <a:defRPr sz="3000">
                <a:solidFill>
                  <a:srgbClr val="000000"/>
                </a:solidFill>
              </a:defRPr>
            </a:lvl6pPr>
            <a:lvl7pPr lvl="6" algn="r">
              <a:lnSpc>
                <a:spcPct val="100000"/>
              </a:lnSpc>
              <a:spcBef>
                <a:spcPts val="0"/>
              </a:spcBef>
              <a:spcAft>
                <a:spcPts val="0"/>
              </a:spcAft>
              <a:buClr>
                <a:srgbClr val="000000"/>
              </a:buClr>
              <a:buSzPts val="3000"/>
              <a:buNone/>
              <a:defRPr sz="3000">
                <a:solidFill>
                  <a:srgbClr val="000000"/>
                </a:solidFill>
              </a:defRPr>
            </a:lvl7pPr>
            <a:lvl8pPr lvl="7" algn="r">
              <a:lnSpc>
                <a:spcPct val="100000"/>
              </a:lnSpc>
              <a:spcBef>
                <a:spcPts val="0"/>
              </a:spcBef>
              <a:spcAft>
                <a:spcPts val="0"/>
              </a:spcAft>
              <a:buClr>
                <a:srgbClr val="000000"/>
              </a:buClr>
              <a:buSzPts val="3000"/>
              <a:buNone/>
              <a:defRPr sz="3000">
                <a:solidFill>
                  <a:srgbClr val="000000"/>
                </a:solidFill>
              </a:defRPr>
            </a:lvl8pPr>
            <a:lvl9pPr lvl="8" algn="r">
              <a:lnSpc>
                <a:spcPct val="100000"/>
              </a:lnSpc>
              <a:spcBef>
                <a:spcPts val="0"/>
              </a:spcBef>
              <a:spcAft>
                <a:spcPts val="0"/>
              </a:spcAft>
              <a:buClr>
                <a:srgbClr val="000000"/>
              </a:buClr>
              <a:buSzPts val="3000"/>
              <a:buNone/>
              <a:defRPr sz="3000">
                <a:solidFill>
                  <a:srgbClr val="000000"/>
                </a:solidFill>
              </a:defRPr>
            </a:lvl9pPr>
          </a:lstStyle>
          <a:p/>
        </p:txBody>
      </p:sp>
      <p:sp>
        <p:nvSpPr>
          <p:cNvPr id="71" name="Google Shape;71;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72" name="Google Shape;72;p50"/>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lvl1pPr indent="-342900" lvl="0" marL="457200" algn="r">
              <a:lnSpc>
                <a:spcPct val="115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cxnSp>
        <p:nvCxnSpPr>
          <p:cNvPr id="73" name="Google Shape;73;p50"/>
          <p:cNvCxnSpPr/>
          <p:nvPr/>
        </p:nvCxnSpPr>
        <p:spPr>
          <a:xfrm rot="10800000">
            <a:off x="1808250" y="2205350"/>
            <a:ext cx="10977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med underrubrik – Purple Sky">
  <p:cSld name="TITLE_1">
    <p:spTree>
      <p:nvGrpSpPr>
        <p:cNvPr id="737" name="Shape 737"/>
        <p:cNvGrpSpPr/>
        <p:nvPr/>
      </p:nvGrpSpPr>
      <p:grpSpPr>
        <a:xfrm>
          <a:off x="0" y="0"/>
          <a:ext cx="0" cy="0"/>
          <a:chOff x="0" y="0"/>
          <a:chExt cx="0" cy="0"/>
        </a:xfrm>
      </p:grpSpPr>
      <p:pic>
        <p:nvPicPr>
          <p:cNvPr id="738" name="Google Shape;738;g3bed48ece33_0_2097"/>
          <p:cNvPicPr preferRelativeResize="0"/>
          <p:nvPr/>
        </p:nvPicPr>
        <p:blipFill rotWithShape="1">
          <a:blip r:embed="rId2">
            <a:alphaModFix amt="80000"/>
          </a:blip>
          <a:srcRect b="0" l="0" r="0" t="0"/>
          <a:stretch/>
        </p:blipFill>
        <p:spPr>
          <a:xfrm>
            <a:off x="0" y="0"/>
            <a:ext cx="9144003" cy="5154900"/>
          </a:xfrm>
          <a:prstGeom prst="rect">
            <a:avLst/>
          </a:prstGeom>
          <a:noFill/>
          <a:ln>
            <a:noFill/>
          </a:ln>
          <a:effectLst>
            <a:outerShdw blurRad="57150" rotWithShape="0" algn="bl">
              <a:srgbClr val="000000">
                <a:alpha val="70196"/>
              </a:srgbClr>
            </a:outerShdw>
          </a:effectLst>
        </p:spPr>
      </p:pic>
      <p:sp>
        <p:nvSpPr>
          <p:cNvPr id="739" name="Google Shape;739;g3bed48ece33_0_2097"/>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40" name="Google Shape;740;g3bed48ece33_0_2097"/>
          <p:cNvSpPr txBox="1"/>
          <p:nvPr>
            <p:ph type="ctrTitle"/>
          </p:nvPr>
        </p:nvSpPr>
        <p:spPr>
          <a:xfrm>
            <a:off x="4054200" y="1735150"/>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41" name="Google Shape;741;g3bed48ece33_0_2097"/>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000"/>
              <a:buFont typeface="Source Sans 3"/>
              <a:buNone/>
              <a:defRPr sz="20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Clr>
                <a:srgbClr val="FFFFFF"/>
              </a:buClr>
              <a:buSzPts val="2100"/>
              <a:buNone/>
              <a:defRPr sz="2100">
                <a:solidFill>
                  <a:srgbClr val="FFFFFF"/>
                </a:solidFill>
              </a:defRPr>
            </a:lvl2pPr>
            <a:lvl3pPr lvl="2" algn="r">
              <a:lnSpc>
                <a:spcPct val="100000"/>
              </a:lnSpc>
              <a:spcBef>
                <a:spcPts val="0"/>
              </a:spcBef>
              <a:spcAft>
                <a:spcPts val="0"/>
              </a:spcAft>
              <a:buClr>
                <a:srgbClr val="FFFFFF"/>
              </a:buClr>
              <a:buSzPts val="2100"/>
              <a:buNone/>
              <a:defRPr sz="2100">
                <a:solidFill>
                  <a:srgbClr val="FFFFFF"/>
                </a:solidFill>
              </a:defRPr>
            </a:lvl3pPr>
            <a:lvl4pPr lvl="3" algn="r">
              <a:lnSpc>
                <a:spcPct val="100000"/>
              </a:lnSpc>
              <a:spcBef>
                <a:spcPts val="0"/>
              </a:spcBef>
              <a:spcAft>
                <a:spcPts val="0"/>
              </a:spcAft>
              <a:buClr>
                <a:srgbClr val="FFFFFF"/>
              </a:buClr>
              <a:buSzPts val="2100"/>
              <a:buNone/>
              <a:defRPr sz="2100">
                <a:solidFill>
                  <a:srgbClr val="FFFFFF"/>
                </a:solidFill>
              </a:defRPr>
            </a:lvl4pPr>
            <a:lvl5pPr lvl="4" algn="r">
              <a:lnSpc>
                <a:spcPct val="100000"/>
              </a:lnSpc>
              <a:spcBef>
                <a:spcPts val="0"/>
              </a:spcBef>
              <a:spcAft>
                <a:spcPts val="0"/>
              </a:spcAft>
              <a:buClr>
                <a:srgbClr val="FFFFFF"/>
              </a:buClr>
              <a:buSzPts val="2100"/>
              <a:buNone/>
              <a:defRPr sz="2100">
                <a:solidFill>
                  <a:srgbClr val="FFFFFF"/>
                </a:solidFill>
              </a:defRPr>
            </a:lvl5pPr>
            <a:lvl6pPr lvl="5" algn="r">
              <a:lnSpc>
                <a:spcPct val="100000"/>
              </a:lnSpc>
              <a:spcBef>
                <a:spcPts val="0"/>
              </a:spcBef>
              <a:spcAft>
                <a:spcPts val="0"/>
              </a:spcAft>
              <a:buClr>
                <a:srgbClr val="FFFFFF"/>
              </a:buClr>
              <a:buSzPts val="2100"/>
              <a:buNone/>
              <a:defRPr sz="2100">
                <a:solidFill>
                  <a:srgbClr val="FFFFFF"/>
                </a:solidFill>
              </a:defRPr>
            </a:lvl6pPr>
            <a:lvl7pPr lvl="6" algn="r">
              <a:lnSpc>
                <a:spcPct val="100000"/>
              </a:lnSpc>
              <a:spcBef>
                <a:spcPts val="0"/>
              </a:spcBef>
              <a:spcAft>
                <a:spcPts val="0"/>
              </a:spcAft>
              <a:buClr>
                <a:srgbClr val="FFFFFF"/>
              </a:buClr>
              <a:buSzPts val="2100"/>
              <a:buNone/>
              <a:defRPr sz="2100">
                <a:solidFill>
                  <a:srgbClr val="FFFFFF"/>
                </a:solidFill>
              </a:defRPr>
            </a:lvl7pPr>
            <a:lvl8pPr lvl="7" algn="r">
              <a:lnSpc>
                <a:spcPct val="100000"/>
              </a:lnSpc>
              <a:spcBef>
                <a:spcPts val="0"/>
              </a:spcBef>
              <a:spcAft>
                <a:spcPts val="0"/>
              </a:spcAft>
              <a:buClr>
                <a:srgbClr val="FFFFFF"/>
              </a:buClr>
              <a:buSzPts val="2100"/>
              <a:buNone/>
              <a:defRPr sz="2100">
                <a:solidFill>
                  <a:srgbClr val="FFFFFF"/>
                </a:solidFill>
              </a:defRPr>
            </a:lvl8pPr>
            <a:lvl9pPr lvl="8" algn="r">
              <a:lnSpc>
                <a:spcPct val="100000"/>
              </a:lnSpc>
              <a:spcBef>
                <a:spcPts val="0"/>
              </a:spcBef>
              <a:spcAft>
                <a:spcPts val="0"/>
              </a:spcAft>
              <a:buClr>
                <a:srgbClr val="FFFFFF"/>
              </a:buClr>
              <a:buSzPts val="2100"/>
              <a:buNone/>
              <a:defRPr sz="2100">
                <a:solidFill>
                  <a:srgbClr val="FFFFFF"/>
                </a:solidFill>
              </a:defRPr>
            </a:lvl9pPr>
          </a:lstStyle>
          <a:p/>
        </p:txBody>
      </p:sp>
      <p:sp>
        <p:nvSpPr>
          <p:cNvPr id="742" name="Google Shape;742;g3bed48ece33_0_20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743" name="Google Shape;743;g3bed48ece33_0_2097"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cxnSp>
        <p:nvCxnSpPr>
          <p:cNvPr id="744" name="Google Shape;744;g3bed48ece33_0_2097"/>
          <p:cNvCxnSpPr/>
          <p:nvPr/>
        </p:nvCxnSpPr>
        <p:spPr>
          <a:xfrm flipH="1" rot="10800000">
            <a:off x="5704900" y="4000600"/>
            <a:ext cx="3013200" cy="5400"/>
          </a:xfrm>
          <a:prstGeom prst="straightConnector1">
            <a:avLst/>
          </a:prstGeom>
          <a:noFill/>
          <a:ln cap="flat" cmpd="sng" w="19050">
            <a:solidFill>
              <a:schemeClr val="dk1"/>
            </a:solidFill>
            <a:prstDash val="solid"/>
            <a:round/>
            <a:headEnd len="sm" w="sm" type="none"/>
            <a:tailEnd len="sm" w="sm" type="none"/>
          </a:ln>
        </p:spPr>
      </p:cxnSp>
      <p:sp>
        <p:nvSpPr>
          <p:cNvPr id="745" name="Google Shape;745;g3bed48ece33_0_209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med underrubrik – Wild Pansy">
  <p:cSld name="TITLE_1_2">
    <p:spTree>
      <p:nvGrpSpPr>
        <p:cNvPr id="746" name="Shape 746"/>
        <p:cNvGrpSpPr/>
        <p:nvPr/>
      </p:nvGrpSpPr>
      <p:grpSpPr>
        <a:xfrm>
          <a:off x="0" y="0"/>
          <a:ext cx="0" cy="0"/>
          <a:chOff x="0" y="0"/>
          <a:chExt cx="0" cy="0"/>
        </a:xfrm>
      </p:grpSpPr>
      <p:pic>
        <p:nvPicPr>
          <p:cNvPr id="747" name="Google Shape;747;g3bed48ece33_0_2106"/>
          <p:cNvPicPr preferRelativeResize="0"/>
          <p:nvPr/>
        </p:nvPicPr>
        <p:blipFill rotWithShape="1">
          <a:blip r:embed="rId2">
            <a:alphaModFix amt="80000"/>
          </a:blip>
          <a:srcRect b="0" l="30044" r="30044" t="0"/>
          <a:stretch/>
        </p:blipFill>
        <p:spPr>
          <a:xfrm>
            <a:off x="425" y="0"/>
            <a:ext cx="9144000" cy="5143500"/>
          </a:xfrm>
          <a:prstGeom prst="rect">
            <a:avLst/>
          </a:prstGeom>
          <a:noFill/>
          <a:ln>
            <a:noFill/>
          </a:ln>
          <a:effectLst>
            <a:outerShdw blurRad="57150" rotWithShape="0" algn="bl" dist="19050">
              <a:srgbClr val="000000">
                <a:alpha val="70196"/>
              </a:srgbClr>
            </a:outerShdw>
          </a:effectLst>
        </p:spPr>
      </p:pic>
      <p:sp>
        <p:nvSpPr>
          <p:cNvPr id="748" name="Google Shape;748;g3bed48ece33_0_2106"/>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49" name="Google Shape;749;g3bed48ece33_0_2106"/>
          <p:cNvSpPr txBox="1"/>
          <p:nvPr>
            <p:ph type="ctrTitle"/>
          </p:nvPr>
        </p:nvSpPr>
        <p:spPr>
          <a:xfrm>
            <a:off x="4054200" y="1735150"/>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50" name="Google Shape;750;g3bed48ece33_0_2106"/>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000"/>
              <a:buFont typeface="Source Sans 3"/>
              <a:buNone/>
              <a:defRPr sz="20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Clr>
                <a:srgbClr val="FFFFFF"/>
              </a:buClr>
              <a:buSzPts val="2100"/>
              <a:buNone/>
              <a:defRPr sz="2100">
                <a:solidFill>
                  <a:srgbClr val="FFFFFF"/>
                </a:solidFill>
              </a:defRPr>
            </a:lvl2pPr>
            <a:lvl3pPr lvl="2" algn="r">
              <a:lnSpc>
                <a:spcPct val="100000"/>
              </a:lnSpc>
              <a:spcBef>
                <a:spcPts val="0"/>
              </a:spcBef>
              <a:spcAft>
                <a:spcPts val="0"/>
              </a:spcAft>
              <a:buClr>
                <a:srgbClr val="FFFFFF"/>
              </a:buClr>
              <a:buSzPts val="2100"/>
              <a:buNone/>
              <a:defRPr sz="2100">
                <a:solidFill>
                  <a:srgbClr val="FFFFFF"/>
                </a:solidFill>
              </a:defRPr>
            </a:lvl3pPr>
            <a:lvl4pPr lvl="3" algn="r">
              <a:lnSpc>
                <a:spcPct val="100000"/>
              </a:lnSpc>
              <a:spcBef>
                <a:spcPts val="0"/>
              </a:spcBef>
              <a:spcAft>
                <a:spcPts val="0"/>
              </a:spcAft>
              <a:buClr>
                <a:srgbClr val="FFFFFF"/>
              </a:buClr>
              <a:buSzPts val="2100"/>
              <a:buNone/>
              <a:defRPr sz="2100">
                <a:solidFill>
                  <a:srgbClr val="FFFFFF"/>
                </a:solidFill>
              </a:defRPr>
            </a:lvl4pPr>
            <a:lvl5pPr lvl="4" algn="r">
              <a:lnSpc>
                <a:spcPct val="100000"/>
              </a:lnSpc>
              <a:spcBef>
                <a:spcPts val="0"/>
              </a:spcBef>
              <a:spcAft>
                <a:spcPts val="0"/>
              </a:spcAft>
              <a:buClr>
                <a:srgbClr val="FFFFFF"/>
              </a:buClr>
              <a:buSzPts val="2100"/>
              <a:buNone/>
              <a:defRPr sz="2100">
                <a:solidFill>
                  <a:srgbClr val="FFFFFF"/>
                </a:solidFill>
              </a:defRPr>
            </a:lvl5pPr>
            <a:lvl6pPr lvl="5" algn="r">
              <a:lnSpc>
                <a:spcPct val="100000"/>
              </a:lnSpc>
              <a:spcBef>
                <a:spcPts val="0"/>
              </a:spcBef>
              <a:spcAft>
                <a:spcPts val="0"/>
              </a:spcAft>
              <a:buClr>
                <a:srgbClr val="FFFFFF"/>
              </a:buClr>
              <a:buSzPts val="2100"/>
              <a:buNone/>
              <a:defRPr sz="2100">
                <a:solidFill>
                  <a:srgbClr val="FFFFFF"/>
                </a:solidFill>
              </a:defRPr>
            </a:lvl6pPr>
            <a:lvl7pPr lvl="6" algn="r">
              <a:lnSpc>
                <a:spcPct val="100000"/>
              </a:lnSpc>
              <a:spcBef>
                <a:spcPts val="0"/>
              </a:spcBef>
              <a:spcAft>
                <a:spcPts val="0"/>
              </a:spcAft>
              <a:buClr>
                <a:srgbClr val="FFFFFF"/>
              </a:buClr>
              <a:buSzPts val="2100"/>
              <a:buNone/>
              <a:defRPr sz="2100">
                <a:solidFill>
                  <a:srgbClr val="FFFFFF"/>
                </a:solidFill>
              </a:defRPr>
            </a:lvl7pPr>
            <a:lvl8pPr lvl="7" algn="r">
              <a:lnSpc>
                <a:spcPct val="100000"/>
              </a:lnSpc>
              <a:spcBef>
                <a:spcPts val="0"/>
              </a:spcBef>
              <a:spcAft>
                <a:spcPts val="0"/>
              </a:spcAft>
              <a:buClr>
                <a:srgbClr val="FFFFFF"/>
              </a:buClr>
              <a:buSzPts val="2100"/>
              <a:buNone/>
              <a:defRPr sz="2100">
                <a:solidFill>
                  <a:srgbClr val="FFFFFF"/>
                </a:solidFill>
              </a:defRPr>
            </a:lvl8pPr>
            <a:lvl9pPr lvl="8" algn="r">
              <a:lnSpc>
                <a:spcPct val="100000"/>
              </a:lnSpc>
              <a:spcBef>
                <a:spcPts val="0"/>
              </a:spcBef>
              <a:spcAft>
                <a:spcPts val="0"/>
              </a:spcAft>
              <a:buClr>
                <a:srgbClr val="FFFFFF"/>
              </a:buClr>
              <a:buSzPts val="2100"/>
              <a:buNone/>
              <a:defRPr sz="2100">
                <a:solidFill>
                  <a:srgbClr val="FFFFFF"/>
                </a:solidFill>
              </a:defRPr>
            </a:lvl9pPr>
          </a:lstStyle>
          <a:p/>
        </p:txBody>
      </p:sp>
      <p:sp>
        <p:nvSpPr>
          <p:cNvPr id="751" name="Google Shape;751;g3bed48ece33_0_2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752" name="Google Shape;752;g3bed48ece33_0_2106"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cxnSp>
        <p:nvCxnSpPr>
          <p:cNvPr id="753" name="Google Shape;753;g3bed48ece33_0_2106"/>
          <p:cNvCxnSpPr/>
          <p:nvPr/>
        </p:nvCxnSpPr>
        <p:spPr>
          <a:xfrm flipH="1" rot="10800000">
            <a:off x="5704900" y="4000600"/>
            <a:ext cx="3013200" cy="5400"/>
          </a:xfrm>
          <a:prstGeom prst="straightConnector1">
            <a:avLst/>
          </a:prstGeom>
          <a:noFill/>
          <a:ln cap="flat" cmpd="sng" w="19050">
            <a:solidFill>
              <a:schemeClr val="dk1"/>
            </a:solidFill>
            <a:prstDash val="solid"/>
            <a:round/>
            <a:headEnd len="sm" w="sm" type="none"/>
            <a:tailEnd len="sm" w="sm" type="none"/>
          </a:ln>
        </p:spPr>
      </p:cxnSp>
      <p:sp>
        <p:nvSpPr>
          <p:cNvPr id="754" name="Google Shape;754;g3bed48ece33_0_2106"/>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med underrubrik – Fireworks">
  <p:cSld name="TITLE_1_2_1">
    <p:spTree>
      <p:nvGrpSpPr>
        <p:cNvPr id="755" name="Shape 755"/>
        <p:cNvGrpSpPr/>
        <p:nvPr/>
      </p:nvGrpSpPr>
      <p:grpSpPr>
        <a:xfrm>
          <a:off x="0" y="0"/>
          <a:ext cx="0" cy="0"/>
          <a:chOff x="0" y="0"/>
          <a:chExt cx="0" cy="0"/>
        </a:xfrm>
      </p:grpSpPr>
      <p:pic>
        <p:nvPicPr>
          <p:cNvPr id="756" name="Google Shape;756;g3bed48ece33_0_2115"/>
          <p:cNvPicPr preferRelativeResize="0"/>
          <p:nvPr/>
        </p:nvPicPr>
        <p:blipFill rotWithShape="1">
          <a:blip r:embed="rId2">
            <a:alphaModFix amt="80000"/>
          </a:blip>
          <a:srcRect b="0" l="31705" r="31705" t="0"/>
          <a:stretch/>
        </p:blipFill>
        <p:spPr>
          <a:xfrm>
            <a:off x="0" y="-5700"/>
            <a:ext cx="9144003" cy="5154900"/>
          </a:xfrm>
          <a:prstGeom prst="rect">
            <a:avLst/>
          </a:prstGeom>
          <a:noFill/>
          <a:ln>
            <a:noFill/>
          </a:ln>
          <a:effectLst>
            <a:outerShdw blurRad="57150" rotWithShape="0" algn="bl" dist="19050">
              <a:srgbClr val="000000">
                <a:alpha val="70196"/>
              </a:srgbClr>
            </a:outerShdw>
          </a:effectLst>
        </p:spPr>
      </p:pic>
      <p:sp>
        <p:nvSpPr>
          <p:cNvPr id="757" name="Google Shape;757;g3bed48ece33_0_2115"/>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58" name="Google Shape;758;g3bed48ece33_0_2115"/>
          <p:cNvSpPr txBox="1"/>
          <p:nvPr>
            <p:ph type="ctrTitle"/>
          </p:nvPr>
        </p:nvSpPr>
        <p:spPr>
          <a:xfrm>
            <a:off x="4054200" y="1735150"/>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59" name="Google Shape;759;g3bed48ece33_0_2115"/>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000"/>
              <a:buFont typeface="Source Sans 3"/>
              <a:buNone/>
              <a:defRPr sz="20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Clr>
                <a:srgbClr val="FFFFFF"/>
              </a:buClr>
              <a:buSzPts val="2100"/>
              <a:buNone/>
              <a:defRPr sz="2100">
                <a:solidFill>
                  <a:srgbClr val="FFFFFF"/>
                </a:solidFill>
              </a:defRPr>
            </a:lvl2pPr>
            <a:lvl3pPr lvl="2" algn="r">
              <a:lnSpc>
                <a:spcPct val="100000"/>
              </a:lnSpc>
              <a:spcBef>
                <a:spcPts val="0"/>
              </a:spcBef>
              <a:spcAft>
                <a:spcPts val="0"/>
              </a:spcAft>
              <a:buClr>
                <a:srgbClr val="FFFFFF"/>
              </a:buClr>
              <a:buSzPts val="2100"/>
              <a:buNone/>
              <a:defRPr sz="2100">
                <a:solidFill>
                  <a:srgbClr val="FFFFFF"/>
                </a:solidFill>
              </a:defRPr>
            </a:lvl3pPr>
            <a:lvl4pPr lvl="3" algn="r">
              <a:lnSpc>
                <a:spcPct val="100000"/>
              </a:lnSpc>
              <a:spcBef>
                <a:spcPts val="0"/>
              </a:spcBef>
              <a:spcAft>
                <a:spcPts val="0"/>
              </a:spcAft>
              <a:buClr>
                <a:srgbClr val="FFFFFF"/>
              </a:buClr>
              <a:buSzPts val="2100"/>
              <a:buNone/>
              <a:defRPr sz="2100">
                <a:solidFill>
                  <a:srgbClr val="FFFFFF"/>
                </a:solidFill>
              </a:defRPr>
            </a:lvl4pPr>
            <a:lvl5pPr lvl="4" algn="r">
              <a:lnSpc>
                <a:spcPct val="100000"/>
              </a:lnSpc>
              <a:spcBef>
                <a:spcPts val="0"/>
              </a:spcBef>
              <a:spcAft>
                <a:spcPts val="0"/>
              </a:spcAft>
              <a:buClr>
                <a:srgbClr val="FFFFFF"/>
              </a:buClr>
              <a:buSzPts val="2100"/>
              <a:buNone/>
              <a:defRPr sz="2100">
                <a:solidFill>
                  <a:srgbClr val="FFFFFF"/>
                </a:solidFill>
              </a:defRPr>
            </a:lvl5pPr>
            <a:lvl6pPr lvl="5" algn="r">
              <a:lnSpc>
                <a:spcPct val="100000"/>
              </a:lnSpc>
              <a:spcBef>
                <a:spcPts val="0"/>
              </a:spcBef>
              <a:spcAft>
                <a:spcPts val="0"/>
              </a:spcAft>
              <a:buClr>
                <a:srgbClr val="FFFFFF"/>
              </a:buClr>
              <a:buSzPts val="2100"/>
              <a:buNone/>
              <a:defRPr sz="2100">
                <a:solidFill>
                  <a:srgbClr val="FFFFFF"/>
                </a:solidFill>
              </a:defRPr>
            </a:lvl6pPr>
            <a:lvl7pPr lvl="6" algn="r">
              <a:lnSpc>
                <a:spcPct val="100000"/>
              </a:lnSpc>
              <a:spcBef>
                <a:spcPts val="0"/>
              </a:spcBef>
              <a:spcAft>
                <a:spcPts val="0"/>
              </a:spcAft>
              <a:buClr>
                <a:srgbClr val="FFFFFF"/>
              </a:buClr>
              <a:buSzPts val="2100"/>
              <a:buNone/>
              <a:defRPr sz="2100">
                <a:solidFill>
                  <a:srgbClr val="FFFFFF"/>
                </a:solidFill>
              </a:defRPr>
            </a:lvl7pPr>
            <a:lvl8pPr lvl="7" algn="r">
              <a:lnSpc>
                <a:spcPct val="100000"/>
              </a:lnSpc>
              <a:spcBef>
                <a:spcPts val="0"/>
              </a:spcBef>
              <a:spcAft>
                <a:spcPts val="0"/>
              </a:spcAft>
              <a:buClr>
                <a:srgbClr val="FFFFFF"/>
              </a:buClr>
              <a:buSzPts val="2100"/>
              <a:buNone/>
              <a:defRPr sz="2100">
                <a:solidFill>
                  <a:srgbClr val="FFFFFF"/>
                </a:solidFill>
              </a:defRPr>
            </a:lvl8pPr>
            <a:lvl9pPr lvl="8" algn="r">
              <a:lnSpc>
                <a:spcPct val="100000"/>
              </a:lnSpc>
              <a:spcBef>
                <a:spcPts val="0"/>
              </a:spcBef>
              <a:spcAft>
                <a:spcPts val="0"/>
              </a:spcAft>
              <a:buClr>
                <a:srgbClr val="FFFFFF"/>
              </a:buClr>
              <a:buSzPts val="2100"/>
              <a:buNone/>
              <a:defRPr sz="2100">
                <a:solidFill>
                  <a:srgbClr val="FFFFFF"/>
                </a:solidFill>
              </a:defRPr>
            </a:lvl9pPr>
          </a:lstStyle>
          <a:p/>
        </p:txBody>
      </p:sp>
      <p:sp>
        <p:nvSpPr>
          <p:cNvPr id="760" name="Google Shape;760;g3bed48ece33_0_2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761" name="Google Shape;761;g3bed48ece33_0_2115"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cxnSp>
        <p:nvCxnSpPr>
          <p:cNvPr id="762" name="Google Shape;762;g3bed48ece33_0_2115"/>
          <p:cNvCxnSpPr/>
          <p:nvPr/>
        </p:nvCxnSpPr>
        <p:spPr>
          <a:xfrm flipH="1" rot="10800000">
            <a:off x="5704900" y="4000600"/>
            <a:ext cx="3013200" cy="5400"/>
          </a:xfrm>
          <a:prstGeom prst="straightConnector1">
            <a:avLst/>
          </a:prstGeom>
          <a:noFill/>
          <a:ln cap="flat" cmpd="sng" w="19050">
            <a:solidFill>
              <a:schemeClr val="dk1"/>
            </a:solidFill>
            <a:prstDash val="solid"/>
            <a:round/>
            <a:headEnd len="sm" w="sm" type="none"/>
            <a:tailEnd len="sm" w="sm" type="none"/>
          </a:ln>
        </p:spPr>
      </p:cxnSp>
      <p:sp>
        <p:nvSpPr>
          <p:cNvPr id="763" name="Google Shape;763;g3bed48ece33_0_2115"/>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 Purple Sky">
  <p:cSld name="TITLE_1_1">
    <p:spTree>
      <p:nvGrpSpPr>
        <p:cNvPr id="764" name="Shape 764"/>
        <p:cNvGrpSpPr/>
        <p:nvPr/>
      </p:nvGrpSpPr>
      <p:grpSpPr>
        <a:xfrm>
          <a:off x="0" y="0"/>
          <a:ext cx="0" cy="0"/>
          <a:chOff x="0" y="0"/>
          <a:chExt cx="0" cy="0"/>
        </a:xfrm>
      </p:grpSpPr>
      <p:pic>
        <p:nvPicPr>
          <p:cNvPr id="765" name="Google Shape;765;g3bed48ece33_0_2124"/>
          <p:cNvPicPr preferRelativeResize="0"/>
          <p:nvPr/>
        </p:nvPicPr>
        <p:blipFill rotWithShape="1">
          <a:blip r:embed="rId2">
            <a:alphaModFix amt="80000"/>
          </a:blip>
          <a:srcRect b="0" l="0" r="0" t="0"/>
          <a:stretch/>
        </p:blipFill>
        <p:spPr>
          <a:xfrm>
            <a:off x="0" y="0"/>
            <a:ext cx="9164252" cy="5154892"/>
          </a:xfrm>
          <a:prstGeom prst="rect">
            <a:avLst/>
          </a:prstGeom>
          <a:noFill/>
          <a:ln>
            <a:noFill/>
          </a:ln>
          <a:effectLst>
            <a:outerShdw blurRad="57150" rotWithShape="0" algn="bl">
              <a:srgbClr val="000000">
                <a:alpha val="70196"/>
              </a:srgbClr>
            </a:outerShdw>
          </a:effectLst>
        </p:spPr>
      </p:pic>
      <p:sp>
        <p:nvSpPr>
          <p:cNvPr id="766" name="Google Shape;766;g3bed48ece33_0_2124"/>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67" name="Google Shape;767;g3bed48ece33_0_2124"/>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68" name="Google Shape;768;g3bed48ece33_0_2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769" name="Google Shape;769;g3bed48ece33_0_2124"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sp>
        <p:nvSpPr>
          <p:cNvPr id="770" name="Google Shape;770;g3bed48ece33_0_2124"/>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 Wild Pansy">
  <p:cSld name="TITLE_1_1_4_1">
    <p:spTree>
      <p:nvGrpSpPr>
        <p:cNvPr id="771" name="Shape 771"/>
        <p:cNvGrpSpPr/>
        <p:nvPr/>
      </p:nvGrpSpPr>
      <p:grpSpPr>
        <a:xfrm>
          <a:off x="0" y="0"/>
          <a:ext cx="0" cy="0"/>
          <a:chOff x="0" y="0"/>
          <a:chExt cx="0" cy="0"/>
        </a:xfrm>
      </p:grpSpPr>
      <p:pic>
        <p:nvPicPr>
          <p:cNvPr id="772" name="Google Shape;772;g3bed48ece33_0_2131"/>
          <p:cNvPicPr preferRelativeResize="0"/>
          <p:nvPr/>
        </p:nvPicPr>
        <p:blipFill rotWithShape="1">
          <a:blip r:embed="rId2">
            <a:alphaModFix amt="80000"/>
          </a:blip>
          <a:srcRect b="0" l="30044" r="30044" t="0"/>
          <a:stretch/>
        </p:blipFill>
        <p:spPr>
          <a:xfrm>
            <a:off x="425" y="0"/>
            <a:ext cx="9144000" cy="5143500"/>
          </a:xfrm>
          <a:prstGeom prst="rect">
            <a:avLst/>
          </a:prstGeom>
          <a:noFill/>
          <a:ln>
            <a:noFill/>
          </a:ln>
          <a:effectLst>
            <a:outerShdw blurRad="57150" rotWithShape="0" algn="bl" dist="19050">
              <a:srgbClr val="000000">
                <a:alpha val="70196"/>
              </a:srgbClr>
            </a:outerShdw>
          </a:effectLst>
        </p:spPr>
      </p:pic>
      <p:sp>
        <p:nvSpPr>
          <p:cNvPr id="773" name="Google Shape;773;g3bed48ece33_0_2131"/>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74" name="Google Shape;774;g3bed48ece33_0_2131"/>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75" name="Google Shape;775;g3bed48ece33_0_2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776" name="Google Shape;776;g3bed48ece33_0_2131"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sp>
        <p:nvSpPr>
          <p:cNvPr id="777" name="Google Shape;777;g3bed48ece33_0_2131"/>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 Fireworks">
  <p:cSld name="TITLE_1_1_3">
    <p:spTree>
      <p:nvGrpSpPr>
        <p:cNvPr id="778" name="Shape 778"/>
        <p:cNvGrpSpPr/>
        <p:nvPr/>
      </p:nvGrpSpPr>
      <p:grpSpPr>
        <a:xfrm>
          <a:off x="0" y="0"/>
          <a:ext cx="0" cy="0"/>
          <a:chOff x="0" y="0"/>
          <a:chExt cx="0" cy="0"/>
        </a:xfrm>
      </p:grpSpPr>
      <p:pic>
        <p:nvPicPr>
          <p:cNvPr id="779" name="Google Shape;779;g3bed48ece33_0_2138"/>
          <p:cNvPicPr preferRelativeResize="0"/>
          <p:nvPr/>
        </p:nvPicPr>
        <p:blipFill rotWithShape="1">
          <a:blip r:embed="rId2">
            <a:alphaModFix amt="80000"/>
          </a:blip>
          <a:srcRect b="0" l="31705" r="31705" t="0"/>
          <a:stretch/>
        </p:blipFill>
        <p:spPr>
          <a:xfrm>
            <a:off x="0" y="-5700"/>
            <a:ext cx="9144003" cy="5154900"/>
          </a:xfrm>
          <a:prstGeom prst="rect">
            <a:avLst/>
          </a:prstGeom>
          <a:noFill/>
          <a:ln>
            <a:noFill/>
          </a:ln>
          <a:effectLst>
            <a:outerShdw blurRad="57150" rotWithShape="0" algn="bl" dist="19050">
              <a:srgbClr val="000000">
                <a:alpha val="70196"/>
              </a:srgbClr>
            </a:outerShdw>
          </a:effectLst>
        </p:spPr>
      </p:pic>
      <p:sp>
        <p:nvSpPr>
          <p:cNvPr id="780" name="Google Shape;780;g3bed48ece33_0_2138"/>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81" name="Google Shape;781;g3bed48ece33_0_2138"/>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82" name="Google Shape;782;g3bed48ece33_0_21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783" name="Google Shape;783;g3bed48ece33_0_2138"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Wild Pansy">
  <p:cSld name="TITLE_1_1_1_4_2">
    <p:spTree>
      <p:nvGrpSpPr>
        <p:cNvPr id="784" name="Shape 784"/>
        <p:cNvGrpSpPr/>
        <p:nvPr/>
      </p:nvGrpSpPr>
      <p:grpSpPr>
        <a:xfrm>
          <a:off x="0" y="0"/>
          <a:ext cx="0" cy="0"/>
          <a:chOff x="0" y="0"/>
          <a:chExt cx="0" cy="0"/>
        </a:xfrm>
      </p:grpSpPr>
      <p:pic>
        <p:nvPicPr>
          <p:cNvPr id="785" name="Google Shape;785;g3bed48ece33_0_2150"/>
          <p:cNvPicPr preferRelativeResize="0"/>
          <p:nvPr/>
        </p:nvPicPr>
        <p:blipFill rotWithShape="1">
          <a:blip r:embed="rId2">
            <a:alphaModFix/>
          </a:blip>
          <a:srcRect b="0" l="30044" r="30044" t="0"/>
          <a:stretch/>
        </p:blipFill>
        <p:spPr>
          <a:xfrm>
            <a:off x="425" y="0"/>
            <a:ext cx="122126" cy="5143500"/>
          </a:xfrm>
          <a:prstGeom prst="rect">
            <a:avLst/>
          </a:prstGeom>
          <a:noFill/>
          <a:ln>
            <a:noFill/>
          </a:ln>
        </p:spPr>
      </p:pic>
      <p:sp>
        <p:nvSpPr>
          <p:cNvPr id="786" name="Google Shape;786;g3bed48ece33_0_2150"/>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87" name="Google Shape;787;g3bed48ece33_0_2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788" name="Google Shape;788;g3bed48ece33_0_2150"/>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89" name="Google Shape;789;g3bed48ece33_0_2150"/>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Fireworks">
  <p:cSld name="TITLE_1_1_1_4_1">
    <p:spTree>
      <p:nvGrpSpPr>
        <p:cNvPr id="790" name="Shape 790"/>
        <p:cNvGrpSpPr/>
        <p:nvPr/>
      </p:nvGrpSpPr>
      <p:grpSpPr>
        <a:xfrm>
          <a:off x="0" y="0"/>
          <a:ext cx="0" cy="0"/>
          <a:chOff x="0" y="0"/>
          <a:chExt cx="0" cy="0"/>
        </a:xfrm>
      </p:grpSpPr>
      <p:pic>
        <p:nvPicPr>
          <p:cNvPr id="791" name="Google Shape;791;g3bed48ece33_0_2156"/>
          <p:cNvPicPr preferRelativeResize="0"/>
          <p:nvPr/>
        </p:nvPicPr>
        <p:blipFill rotWithShape="1">
          <a:blip r:embed="rId2">
            <a:alphaModFix/>
          </a:blip>
          <a:srcRect b="0" l="31705" r="31705" t="0"/>
          <a:stretch/>
        </p:blipFill>
        <p:spPr>
          <a:xfrm>
            <a:off x="0" y="-5700"/>
            <a:ext cx="122552" cy="5154900"/>
          </a:xfrm>
          <a:prstGeom prst="rect">
            <a:avLst/>
          </a:prstGeom>
          <a:noFill/>
          <a:ln>
            <a:noFill/>
          </a:ln>
        </p:spPr>
      </p:pic>
      <p:sp>
        <p:nvSpPr>
          <p:cNvPr id="792" name="Google Shape;792;g3bed48ece33_0_2156"/>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93" name="Google Shape;793;g3bed48ece33_0_21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794" name="Google Shape;794;g3bed48ece33_0_2156"/>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95" name="Google Shape;795;g3bed48ece33_0_2156"/>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kant – Purple Sky">
  <p:cSld name="TITLE_1_1_1_3">
    <p:spTree>
      <p:nvGrpSpPr>
        <p:cNvPr id="796" name="Shape 796"/>
        <p:cNvGrpSpPr/>
        <p:nvPr/>
      </p:nvGrpSpPr>
      <p:grpSpPr>
        <a:xfrm>
          <a:off x="0" y="0"/>
          <a:ext cx="0" cy="0"/>
          <a:chOff x="0" y="0"/>
          <a:chExt cx="0" cy="0"/>
        </a:xfrm>
      </p:grpSpPr>
      <p:pic>
        <p:nvPicPr>
          <p:cNvPr id="797" name="Google Shape;797;g3bed48ece33_0_2162"/>
          <p:cNvPicPr preferRelativeResize="0"/>
          <p:nvPr/>
        </p:nvPicPr>
        <p:blipFill rotWithShape="1">
          <a:blip r:embed="rId2">
            <a:alphaModFix/>
          </a:blip>
          <a:srcRect b="0" l="0" r="0" t="0"/>
          <a:stretch/>
        </p:blipFill>
        <p:spPr>
          <a:xfrm>
            <a:off x="-12" y="-5700"/>
            <a:ext cx="122573" cy="5154900"/>
          </a:xfrm>
          <a:prstGeom prst="rect">
            <a:avLst/>
          </a:prstGeom>
          <a:noFill/>
          <a:ln>
            <a:noFill/>
          </a:ln>
        </p:spPr>
      </p:pic>
      <p:sp>
        <p:nvSpPr>
          <p:cNvPr id="798" name="Google Shape;798;g3bed48ece33_0_2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799" name="Google Shape;799;g3bed48ece33_0_2162"/>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kant – Wild Pansy">
  <p:cSld name="TITLE_1_1_1_3_2">
    <p:spTree>
      <p:nvGrpSpPr>
        <p:cNvPr id="800" name="Shape 800"/>
        <p:cNvGrpSpPr/>
        <p:nvPr/>
      </p:nvGrpSpPr>
      <p:grpSpPr>
        <a:xfrm>
          <a:off x="0" y="0"/>
          <a:ext cx="0" cy="0"/>
          <a:chOff x="0" y="0"/>
          <a:chExt cx="0" cy="0"/>
        </a:xfrm>
      </p:grpSpPr>
      <p:sp>
        <p:nvSpPr>
          <p:cNvPr id="801" name="Google Shape;801;g3bed48ece33_0_21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02" name="Google Shape;802;g3bed48ece33_0_2166"/>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pic>
        <p:nvPicPr>
          <p:cNvPr id="803" name="Google Shape;803;g3bed48ece33_0_2166"/>
          <p:cNvPicPr preferRelativeResize="0"/>
          <p:nvPr/>
        </p:nvPicPr>
        <p:blipFill rotWithShape="1">
          <a:blip r:embed="rId2">
            <a:alphaModFix/>
          </a:blip>
          <a:srcRect b="0" l="30044" r="30044" t="0"/>
          <a:stretch/>
        </p:blipFill>
        <p:spPr>
          <a:xfrm>
            <a:off x="0" y="5700"/>
            <a:ext cx="122126"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TITLE_1_1_2_1">
    <p:spTree>
      <p:nvGrpSpPr>
        <p:cNvPr id="74" name="Shape 74"/>
        <p:cNvGrpSpPr/>
        <p:nvPr/>
      </p:nvGrpSpPr>
      <p:grpSpPr>
        <a:xfrm>
          <a:off x="0" y="0"/>
          <a:ext cx="0" cy="0"/>
          <a:chOff x="0" y="0"/>
          <a:chExt cx="0" cy="0"/>
        </a:xfrm>
      </p:grpSpPr>
      <p:pic>
        <p:nvPicPr>
          <p:cNvPr id="75" name="Google Shape;75;p34"/>
          <p:cNvPicPr preferRelativeResize="0"/>
          <p:nvPr/>
        </p:nvPicPr>
        <p:blipFill rotWithShape="1">
          <a:blip r:embed="rId2">
            <a:alphaModFix amt="80000"/>
          </a:blip>
          <a:srcRect b="0" l="0" r="0" t="0"/>
          <a:stretch/>
        </p:blipFill>
        <p:spPr>
          <a:xfrm>
            <a:off x="0" y="0"/>
            <a:ext cx="9164252" cy="5154892"/>
          </a:xfrm>
          <a:prstGeom prst="rect">
            <a:avLst/>
          </a:prstGeom>
          <a:noFill/>
          <a:ln>
            <a:noFill/>
          </a:ln>
          <a:effectLst>
            <a:outerShdw blurRad="57150" rotWithShape="0" algn="bl">
              <a:srgbClr val="000000">
                <a:alpha val="69411"/>
              </a:srgbClr>
            </a:outerShdw>
          </a:effectLst>
        </p:spPr>
      </p:pic>
      <p:sp>
        <p:nvSpPr>
          <p:cNvPr id="76" name="Google Shape;76;p34"/>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 name="Google Shape;77;p34"/>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8" name="Google Shape;78;p34"/>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79" name="Google Shape;7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0" name="Google Shape;80;p34"/>
          <p:cNvSpPr txBox="1"/>
          <p:nvPr>
            <p:ph idx="1" type="body"/>
          </p:nvPr>
        </p:nvSpPr>
        <p:spPr>
          <a:xfrm>
            <a:off x="4835725" y="706300"/>
            <a:ext cx="36459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kant – Fireworks">
  <p:cSld name="TITLE_1_1_1_3_2_1">
    <p:spTree>
      <p:nvGrpSpPr>
        <p:cNvPr id="804" name="Shape 804"/>
        <p:cNvGrpSpPr/>
        <p:nvPr/>
      </p:nvGrpSpPr>
      <p:grpSpPr>
        <a:xfrm>
          <a:off x="0" y="0"/>
          <a:ext cx="0" cy="0"/>
          <a:chOff x="0" y="0"/>
          <a:chExt cx="0" cy="0"/>
        </a:xfrm>
      </p:grpSpPr>
      <p:pic>
        <p:nvPicPr>
          <p:cNvPr id="805" name="Google Shape;805;g3bed48ece33_0_2170"/>
          <p:cNvPicPr preferRelativeResize="0"/>
          <p:nvPr/>
        </p:nvPicPr>
        <p:blipFill rotWithShape="1">
          <a:blip r:embed="rId2">
            <a:alphaModFix/>
          </a:blip>
          <a:srcRect b="0" l="31705" r="31705" t="0"/>
          <a:stretch/>
        </p:blipFill>
        <p:spPr>
          <a:xfrm>
            <a:off x="0" y="-5700"/>
            <a:ext cx="122552" cy="5154900"/>
          </a:xfrm>
          <a:prstGeom prst="rect">
            <a:avLst/>
          </a:prstGeom>
          <a:noFill/>
          <a:ln>
            <a:noFill/>
          </a:ln>
        </p:spPr>
      </p:pic>
      <p:sp>
        <p:nvSpPr>
          <p:cNvPr id="806" name="Google Shape;806;g3bed48ece33_0_21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07" name="Google Shape;807;g3bed48ece33_0_2170"/>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bild och rubrik – Purple Sky">
  <p:cSld name="TITLE_1_1_1_3_1">
    <p:spTree>
      <p:nvGrpSpPr>
        <p:cNvPr id="808" name="Shape 808"/>
        <p:cNvGrpSpPr/>
        <p:nvPr/>
      </p:nvGrpSpPr>
      <p:grpSpPr>
        <a:xfrm>
          <a:off x="0" y="0"/>
          <a:ext cx="0" cy="0"/>
          <a:chOff x="0" y="0"/>
          <a:chExt cx="0" cy="0"/>
        </a:xfrm>
      </p:grpSpPr>
      <p:sp>
        <p:nvSpPr>
          <p:cNvPr id="809" name="Google Shape;809;g3bed48ece33_0_21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10" name="Google Shape;810;g3bed48ece33_0_2174"/>
          <p:cNvSpPr/>
          <p:nvPr>
            <p:ph idx="2" type="pic"/>
          </p:nvPr>
        </p:nvSpPr>
        <p:spPr>
          <a:xfrm>
            <a:off x="533500" y="539600"/>
            <a:ext cx="3718500" cy="3985200"/>
          </a:xfrm>
          <a:prstGeom prst="rect">
            <a:avLst/>
          </a:prstGeom>
          <a:noFill/>
          <a:ln>
            <a:noFill/>
          </a:ln>
        </p:spPr>
      </p:sp>
      <p:sp>
        <p:nvSpPr>
          <p:cNvPr id="811" name="Google Shape;811;g3bed48ece33_0_2174"/>
          <p:cNvSpPr txBox="1"/>
          <p:nvPr>
            <p:ph type="title"/>
          </p:nvPr>
        </p:nvSpPr>
        <p:spPr>
          <a:xfrm>
            <a:off x="4747350" y="1473050"/>
            <a:ext cx="3969900" cy="2118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812" name="Google Shape;812;g3bed48ece33_0_2174"/>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bild genom att klicka på den grå rutan.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a:t>
            </a:r>
            <a:endParaRPr b="0" i="0" sz="1800" u="none" cap="none" strike="noStrike">
              <a:solidFill>
                <a:srgbClr val="000000"/>
              </a:solidFill>
              <a:latin typeface="Source Sans 3"/>
              <a:ea typeface="Source Sans 3"/>
              <a:cs typeface="Source Sans 3"/>
              <a:sym typeface="Source Sans 3"/>
            </a:endParaRPr>
          </a:p>
        </p:txBody>
      </p:sp>
      <p:pic>
        <p:nvPicPr>
          <p:cNvPr id="813" name="Google Shape;813;g3bed48ece33_0_2174"/>
          <p:cNvPicPr preferRelativeResize="0"/>
          <p:nvPr/>
        </p:nvPicPr>
        <p:blipFill rotWithShape="1">
          <a:blip r:embed="rId2">
            <a:alphaModFix/>
          </a:blip>
          <a:srcRect b="0" l="0" r="0" t="0"/>
          <a:stretch/>
        </p:blipFill>
        <p:spPr>
          <a:xfrm rot="-5400000">
            <a:off x="4511252" y="509676"/>
            <a:ext cx="122573" cy="914507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bild och rubrik – Wild Pansy">
  <p:cSld name="TITLE_1_1_1_3_1_2_2">
    <p:spTree>
      <p:nvGrpSpPr>
        <p:cNvPr id="814" name="Shape 814"/>
        <p:cNvGrpSpPr/>
        <p:nvPr/>
      </p:nvGrpSpPr>
      <p:grpSpPr>
        <a:xfrm>
          <a:off x="0" y="0"/>
          <a:ext cx="0" cy="0"/>
          <a:chOff x="0" y="0"/>
          <a:chExt cx="0" cy="0"/>
        </a:xfrm>
      </p:grpSpPr>
      <p:sp>
        <p:nvSpPr>
          <p:cNvPr id="815" name="Google Shape;815;g3bed48ece33_0_21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16" name="Google Shape;816;g3bed48ece33_0_2180"/>
          <p:cNvSpPr/>
          <p:nvPr>
            <p:ph idx="2" type="pic"/>
          </p:nvPr>
        </p:nvSpPr>
        <p:spPr>
          <a:xfrm>
            <a:off x="533500" y="539600"/>
            <a:ext cx="3718500" cy="3985200"/>
          </a:xfrm>
          <a:prstGeom prst="rect">
            <a:avLst/>
          </a:prstGeom>
          <a:noFill/>
          <a:ln>
            <a:noFill/>
          </a:ln>
        </p:spPr>
      </p:sp>
      <p:sp>
        <p:nvSpPr>
          <p:cNvPr id="817" name="Google Shape;817;g3bed48ece33_0_2180"/>
          <p:cNvSpPr txBox="1"/>
          <p:nvPr>
            <p:ph type="title"/>
          </p:nvPr>
        </p:nvSpPr>
        <p:spPr>
          <a:xfrm>
            <a:off x="4747350" y="1473050"/>
            <a:ext cx="3969900" cy="2118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818" name="Google Shape;818;g3bed48ece33_0_2180"/>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bild genom att klicka på den grå rutan.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a:t>
            </a:r>
            <a:endParaRPr b="0" i="0" sz="1800" u="none" cap="none" strike="noStrike">
              <a:solidFill>
                <a:srgbClr val="000000"/>
              </a:solidFill>
              <a:latin typeface="Source Sans 3"/>
              <a:ea typeface="Source Sans 3"/>
              <a:cs typeface="Source Sans 3"/>
              <a:sym typeface="Source Sans 3"/>
            </a:endParaRPr>
          </a:p>
        </p:txBody>
      </p:sp>
      <p:pic>
        <p:nvPicPr>
          <p:cNvPr id="819" name="Google Shape;819;g3bed48ece33_0_2180"/>
          <p:cNvPicPr preferRelativeResize="0"/>
          <p:nvPr/>
        </p:nvPicPr>
        <p:blipFill rotWithShape="1">
          <a:blip r:embed="rId2">
            <a:alphaModFix/>
          </a:blip>
          <a:srcRect b="0" l="30044" r="30044" t="0"/>
          <a:stretch/>
        </p:blipFill>
        <p:spPr>
          <a:xfrm rot="-5400000">
            <a:off x="4510936" y="507212"/>
            <a:ext cx="122151" cy="9150425"/>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bild och rubrik – Fireworks">
  <p:cSld name="TITLE_1_1_1_3_1_2_1">
    <p:spTree>
      <p:nvGrpSpPr>
        <p:cNvPr id="820" name="Shape 820"/>
        <p:cNvGrpSpPr/>
        <p:nvPr/>
      </p:nvGrpSpPr>
      <p:grpSpPr>
        <a:xfrm>
          <a:off x="0" y="0"/>
          <a:ext cx="0" cy="0"/>
          <a:chOff x="0" y="0"/>
          <a:chExt cx="0" cy="0"/>
        </a:xfrm>
      </p:grpSpPr>
      <p:sp>
        <p:nvSpPr>
          <p:cNvPr id="821" name="Google Shape;821;g3bed48ece33_0_21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22" name="Google Shape;822;g3bed48ece33_0_2186"/>
          <p:cNvSpPr/>
          <p:nvPr>
            <p:ph idx="2" type="pic"/>
          </p:nvPr>
        </p:nvSpPr>
        <p:spPr>
          <a:xfrm>
            <a:off x="533500" y="539600"/>
            <a:ext cx="3718500" cy="3985200"/>
          </a:xfrm>
          <a:prstGeom prst="rect">
            <a:avLst/>
          </a:prstGeom>
          <a:noFill/>
          <a:ln>
            <a:noFill/>
          </a:ln>
        </p:spPr>
      </p:sp>
      <p:sp>
        <p:nvSpPr>
          <p:cNvPr id="823" name="Google Shape;823;g3bed48ece33_0_2186"/>
          <p:cNvSpPr txBox="1"/>
          <p:nvPr>
            <p:ph type="title"/>
          </p:nvPr>
        </p:nvSpPr>
        <p:spPr>
          <a:xfrm>
            <a:off x="4747350" y="1473050"/>
            <a:ext cx="3969900" cy="2118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824" name="Google Shape;824;g3bed48ece33_0_2186"/>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bild genom att klicka på den grå rutan.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a:t>
            </a:r>
            <a:endParaRPr b="0" i="0" sz="1800" u="none" cap="none" strike="noStrike">
              <a:solidFill>
                <a:srgbClr val="000000"/>
              </a:solidFill>
              <a:latin typeface="Source Sans 3"/>
              <a:ea typeface="Source Sans 3"/>
              <a:cs typeface="Source Sans 3"/>
              <a:sym typeface="Source Sans 3"/>
            </a:endParaRPr>
          </a:p>
        </p:txBody>
      </p:sp>
      <p:pic>
        <p:nvPicPr>
          <p:cNvPr id="825" name="Google Shape;825;g3bed48ece33_0_2186"/>
          <p:cNvPicPr preferRelativeResize="0"/>
          <p:nvPr/>
        </p:nvPicPr>
        <p:blipFill rotWithShape="1">
          <a:blip r:embed="rId2">
            <a:alphaModFix/>
          </a:blip>
          <a:srcRect b="0" l="31705" r="31705" t="0"/>
          <a:stretch/>
        </p:blipFill>
        <p:spPr>
          <a:xfrm rot="-5400000">
            <a:off x="4513936" y="507011"/>
            <a:ext cx="122552" cy="915042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ånga bilder – Purple Sky">
  <p:cSld name="TITLE_1_1_1_3_1_1">
    <p:spTree>
      <p:nvGrpSpPr>
        <p:cNvPr id="826" name="Shape 826"/>
        <p:cNvGrpSpPr/>
        <p:nvPr/>
      </p:nvGrpSpPr>
      <p:grpSpPr>
        <a:xfrm>
          <a:off x="0" y="0"/>
          <a:ext cx="0" cy="0"/>
          <a:chOff x="0" y="0"/>
          <a:chExt cx="0" cy="0"/>
        </a:xfrm>
      </p:grpSpPr>
      <p:sp>
        <p:nvSpPr>
          <p:cNvPr id="827" name="Google Shape;827;g3bed48ece33_0_21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28" name="Google Shape;828;g3bed48ece33_0_2192"/>
          <p:cNvSpPr/>
          <p:nvPr>
            <p:ph idx="2" type="pic"/>
          </p:nvPr>
        </p:nvSpPr>
        <p:spPr>
          <a:xfrm>
            <a:off x="609700" y="539600"/>
            <a:ext cx="3718500" cy="3985200"/>
          </a:xfrm>
          <a:prstGeom prst="rect">
            <a:avLst/>
          </a:prstGeom>
          <a:noFill/>
          <a:ln>
            <a:noFill/>
          </a:ln>
        </p:spPr>
      </p:sp>
      <p:sp>
        <p:nvSpPr>
          <p:cNvPr id="829" name="Google Shape;829;g3bed48ece33_0_2192"/>
          <p:cNvSpPr/>
          <p:nvPr>
            <p:ph idx="3" type="pic"/>
          </p:nvPr>
        </p:nvSpPr>
        <p:spPr>
          <a:xfrm>
            <a:off x="4450175" y="2635100"/>
            <a:ext cx="4023300" cy="1889700"/>
          </a:xfrm>
          <a:prstGeom prst="rect">
            <a:avLst/>
          </a:prstGeom>
          <a:noFill/>
          <a:ln>
            <a:noFill/>
          </a:ln>
        </p:spPr>
      </p:sp>
      <p:sp>
        <p:nvSpPr>
          <p:cNvPr id="830" name="Google Shape;830;g3bed48ece33_0_2192"/>
          <p:cNvSpPr/>
          <p:nvPr>
            <p:ph idx="4" type="pic"/>
          </p:nvPr>
        </p:nvSpPr>
        <p:spPr>
          <a:xfrm>
            <a:off x="4450175" y="554825"/>
            <a:ext cx="1950600" cy="1950600"/>
          </a:xfrm>
          <a:prstGeom prst="rect">
            <a:avLst/>
          </a:prstGeom>
          <a:noFill/>
          <a:ln>
            <a:noFill/>
          </a:ln>
        </p:spPr>
      </p:sp>
      <p:sp>
        <p:nvSpPr>
          <p:cNvPr id="831" name="Google Shape;831;g3bed48ece33_0_2192"/>
          <p:cNvSpPr/>
          <p:nvPr>
            <p:ph idx="5" type="pic"/>
          </p:nvPr>
        </p:nvSpPr>
        <p:spPr>
          <a:xfrm>
            <a:off x="6522750" y="554825"/>
            <a:ext cx="1950600" cy="1950600"/>
          </a:xfrm>
          <a:prstGeom prst="rect">
            <a:avLst/>
          </a:prstGeom>
          <a:noFill/>
          <a:ln>
            <a:noFill/>
          </a:ln>
        </p:spPr>
      </p:sp>
      <p:sp>
        <p:nvSpPr>
          <p:cNvPr id="832" name="Google Shape;832;g3bed48ece33_0_2192"/>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bilder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Klicka på rutorna för att lägga till egna bilder.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833" name="Google Shape;833;g3bed48ece33_0_2192"/>
          <p:cNvPicPr preferRelativeResize="0"/>
          <p:nvPr/>
        </p:nvPicPr>
        <p:blipFill rotWithShape="1">
          <a:blip r:embed="rId2">
            <a:alphaModFix/>
          </a:blip>
          <a:srcRect b="0" l="0" r="0" t="0"/>
          <a:stretch/>
        </p:blipFill>
        <p:spPr>
          <a:xfrm rot="-5400000">
            <a:off x="4511252" y="509676"/>
            <a:ext cx="122573" cy="9145074"/>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ånga bilder – Wild Pansy">
  <p:cSld name="TITLE_1_1_1_3_1_1_1_2">
    <p:spTree>
      <p:nvGrpSpPr>
        <p:cNvPr id="834" name="Shape 834"/>
        <p:cNvGrpSpPr/>
        <p:nvPr/>
      </p:nvGrpSpPr>
      <p:grpSpPr>
        <a:xfrm>
          <a:off x="0" y="0"/>
          <a:ext cx="0" cy="0"/>
          <a:chOff x="0" y="0"/>
          <a:chExt cx="0" cy="0"/>
        </a:xfrm>
      </p:grpSpPr>
      <p:sp>
        <p:nvSpPr>
          <p:cNvPr id="835" name="Google Shape;835;g3bed48ece33_0_22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36" name="Google Shape;836;g3bed48ece33_0_2200"/>
          <p:cNvSpPr/>
          <p:nvPr>
            <p:ph idx="2" type="pic"/>
          </p:nvPr>
        </p:nvSpPr>
        <p:spPr>
          <a:xfrm>
            <a:off x="609700" y="539600"/>
            <a:ext cx="3718500" cy="3985200"/>
          </a:xfrm>
          <a:prstGeom prst="rect">
            <a:avLst/>
          </a:prstGeom>
          <a:noFill/>
          <a:ln>
            <a:noFill/>
          </a:ln>
        </p:spPr>
      </p:sp>
      <p:sp>
        <p:nvSpPr>
          <p:cNvPr id="837" name="Google Shape;837;g3bed48ece33_0_2200"/>
          <p:cNvSpPr/>
          <p:nvPr>
            <p:ph idx="3" type="pic"/>
          </p:nvPr>
        </p:nvSpPr>
        <p:spPr>
          <a:xfrm>
            <a:off x="4450175" y="2635100"/>
            <a:ext cx="4023300" cy="1889700"/>
          </a:xfrm>
          <a:prstGeom prst="rect">
            <a:avLst/>
          </a:prstGeom>
          <a:noFill/>
          <a:ln>
            <a:noFill/>
          </a:ln>
        </p:spPr>
      </p:sp>
      <p:sp>
        <p:nvSpPr>
          <p:cNvPr id="838" name="Google Shape;838;g3bed48ece33_0_2200"/>
          <p:cNvSpPr/>
          <p:nvPr>
            <p:ph idx="4" type="pic"/>
          </p:nvPr>
        </p:nvSpPr>
        <p:spPr>
          <a:xfrm>
            <a:off x="4450175" y="554825"/>
            <a:ext cx="1950600" cy="1950600"/>
          </a:xfrm>
          <a:prstGeom prst="rect">
            <a:avLst/>
          </a:prstGeom>
          <a:noFill/>
          <a:ln>
            <a:noFill/>
          </a:ln>
        </p:spPr>
      </p:sp>
      <p:sp>
        <p:nvSpPr>
          <p:cNvPr id="839" name="Google Shape;839;g3bed48ece33_0_2200"/>
          <p:cNvSpPr/>
          <p:nvPr>
            <p:ph idx="5" type="pic"/>
          </p:nvPr>
        </p:nvSpPr>
        <p:spPr>
          <a:xfrm>
            <a:off x="6522750" y="554825"/>
            <a:ext cx="1950600" cy="1950600"/>
          </a:xfrm>
          <a:prstGeom prst="rect">
            <a:avLst/>
          </a:prstGeom>
          <a:noFill/>
          <a:ln>
            <a:noFill/>
          </a:ln>
        </p:spPr>
      </p:sp>
      <p:sp>
        <p:nvSpPr>
          <p:cNvPr id="840" name="Google Shape;840;g3bed48ece33_0_2200"/>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bilder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Klicka på rutorna för att lägga till egna bilder.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841" name="Google Shape;841;g3bed48ece33_0_2200"/>
          <p:cNvPicPr preferRelativeResize="0"/>
          <p:nvPr/>
        </p:nvPicPr>
        <p:blipFill rotWithShape="1">
          <a:blip r:embed="rId2">
            <a:alphaModFix/>
          </a:blip>
          <a:srcRect b="0" l="30044" r="30044" t="0"/>
          <a:stretch/>
        </p:blipFill>
        <p:spPr>
          <a:xfrm rot="-5400000">
            <a:off x="4510936" y="507212"/>
            <a:ext cx="122151" cy="9150425"/>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ånga bilder – Fireworks">
  <p:cSld name="TITLE_1_1_1_3_1_1_1_1">
    <p:spTree>
      <p:nvGrpSpPr>
        <p:cNvPr id="842" name="Shape 842"/>
        <p:cNvGrpSpPr/>
        <p:nvPr/>
      </p:nvGrpSpPr>
      <p:grpSpPr>
        <a:xfrm>
          <a:off x="0" y="0"/>
          <a:ext cx="0" cy="0"/>
          <a:chOff x="0" y="0"/>
          <a:chExt cx="0" cy="0"/>
        </a:xfrm>
      </p:grpSpPr>
      <p:sp>
        <p:nvSpPr>
          <p:cNvPr id="843" name="Google Shape;843;g3bed48ece33_0_22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44" name="Google Shape;844;g3bed48ece33_0_2208"/>
          <p:cNvSpPr/>
          <p:nvPr>
            <p:ph idx="2" type="pic"/>
          </p:nvPr>
        </p:nvSpPr>
        <p:spPr>
          <a:xfrm>
            <a:off x="609700" y="539600"/>
            <a:ext cx="3718500" cy="3985200"/>
          </a:xfrm>
          <a:prstGeom prst="rect">
            <a:avLst/>
          </a:prstGeom>
          <a:noFill/>
          <a:ln>
            <a:noFill/>
          </a:ln>
        </p:spPr>
      </p:sp>
      <p:sp>
        <p:nvSpPr>
          <p:cNvPr id="845" name="Google Shape;845;g3bed48ece33_0_2208"/>
          <p:cNvSpPr/>
          <p:nvPr>
            <p:ph idx="3" type="pic"/>
          </p:nvPr>
        </p:nvSpPr>
        <p:spPr>
          <a:xfrm>
            <a:off x="4450175" y="2635100"/>
            <a:ext cx="4023300" cy="1889700"/>
          </a:xfrm>
          <a:prstGeom prst="rect">
            <a:avLst/>
          </a:prstGeom>
          <a:noFill/>
          <a:ln>
            <a:noFill/>
          </a:ln>
        </p:spPr>
      </p:sp>
      <p:sp>
        <p:nvSpPr>
          <p:cNvPr id="846" name="Google Shape;846;g3bed48ece33_0_2208"/>
          <p:cNvSpPr/>
          <p:nvPr>
            <p:ph idx="4" type="pic"/>
          </p:nvPr>
        </p:nvSpPr>
        <p:spPr>
          <a:xfrm>
            <a:off x="4450175" y="554825"/>
            <a:ext cx="1950600" cy="1950600"/>
          </a:xfrm>
          <a:prstGeom prst="rect">
            <a:avLst/>
          </a:prstGeom>
          <a:noFill/>
          <a:ln>
            <a:noFill/>
          </a:ln>
        </p:spPr>
      </p:sp>
      <p:sp>
        <p:nvSpPr>
          <p:cNvPr id="847" name="Google Shape;847;g3bed48ece33_0_2208"/>
          <p:cNvSpPr/>
          <p:nvPr>
            <p:ph idx="5" type="pic"/>
          </p:nvPr>
        </p:nvSpPr>
        <p:spPr>
          <a:xfrm>
            <a:off x="6522750" y="554825"/>
            <a:ext cx="1950600" cy="1950600"/>
          </a:xfrm>
          <a:prstGeom prst="rect">
            <a:avLst/>
          </a:prstGeom>
          <a:noFill/>
          <a:ln>
            <a:noFill/>
          </a:ln>
        </p:spPr>
      </p:sp>
      <p:sp>
        <p:nvSpPr>
          <p:cNvPr id="848" name="Google Shape;848;g3bed48ece33_0_2208"/>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bilder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Klicka på rutorna för att lägga till egna bilder.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849" name="Google Shape;849;g3bed48ece33_0_2208"/>
          <p:cNvPicPr preferRelativeResize="0"/>
          <p:nvPr/>
        </p:nvPicPr>
        <p:blipFill rotWithShape="1">
          <a:blip r:embed="rId2">
            <a:alphaModFix/>
          </a:blip>
          <a:srcRect b="0" l="31705" r="31705" t="0"/>
          <a:stretch/>
        </p:blipFill>
        <p:spPr>
          <a:xfrm rot="-5400000">
            <a:off x="4513936" y="507011"/>
            <a:ext cx="122552" cy="9150425"/>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text – Purple Sky">
  <p:cSld name="TITLE_1_1_1_2">
    <p:spTree>
      <p:nvGrpSpPr>
        <p:cNvPr id="850" name="Shape 850"/>
        <p:cNvGrpSpPr/>
        <p:nvPr/>
      </p:nvGrpSpPr>
      <p:grpSpPr>
        <a:xfrm>
          <a:off x="0" y="0"/>
          <a:ext cx="0" cy="0"/>
          <a:chOff x="0" y="0"/>
          <a:chExt cx="0" cy="0"/>
        </a:xfrm>
      </p:grpSpPr>
      <p:pic>
        <p:nvPicPr>
          <p:cNvPr id="851" name="Google Shape;851;g3bed48ece33_0_2216"/>
          <p:cNvPicPr preferRelativeResize="0"/>
          <p:nvPr/>
        </p:nvPicPr>
        <p:blipFill rotWithShape="1">
          <a:blip r:embed="rId2">
            <a:alphaModFix/>
          </a:blip>
          <a:srcRect b="0" l="0" r="0" t="0"/>
          <a:stretch/>
        </p:blipFill>
        <p:spPr>
          <a:xfrm>
            <a:off x="-16" y="-5700"/>
            <a:ext cx="9164268" cy="5154900"/>
          </a:xfrm>
          <a:prstGeom prst="rect">
            <a:avLst/>
          </a:prstGeom>
          <a:noFill/>
          <a:ln>
            <a:noFill/>
          </a:ln>
        </p:spPr>
      </p:pic>
      <p:sp>
        <p:nvSpPr>
          <p:cNvPr id="852" name="Google Shape;852;g3bed48ece33_0_2216"/>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853" name="Google Shape;853;g3bed48ece33_0_2216"/>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854" name="Google Shape;854;g3bed48ece33_0_22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55" name="Google Shape;855;g3bed48ece33_0_2216"/>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56" name="Google Shape;856;g3bed48ece33_0_2216"/>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punktlistor eller textparagrafer.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Tänk på att göra mellanrum mellan paragrafer och att hålla texten kort för att öka läsbarheten.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text – Wild Pansy">
  <p:cSld name="TITLE_1_1_1_2_3_1">
    <p:spTree>
      <p:nvGrpSpPr>
        <p:cNvPr id="857" name="Shape 857"/>
        <p:cNvGrpSpPr/>
        <p:nvPr/>
      </p:nvGrpSpPr>
      <p:grpSpPr>
        <a:xfrm>
          <a:off x="0" y="0"/>
          <a:ext cx="0" cy="0"/>
          <a:chOff x="0" y="0"/>
          <a:chExt cx="0" cy="0"/>
        </a:xfrm>
      </p:grpSpPr>
      <p:pic>
        <p:nvPicPr>
          <p:cNvPr id="858" name="Google Shape;858;g3bed48ece33_0_2223"/>
          <p:cNvPicPr preferRelativeResize="0"/>
          <p:nvPr/>
        </p:nvPicPr>
        <p:blipFill rotWithShape="1">
          <a:blip r:embed="rId2">
            <a:alphaModFix/>
          </a:blip>
          <a:srcRect b="10203" l="0" r="0" t="10196"/>
          <a:stretch/>
        </p:blipFill>
        <p:spPr>
          <a:xfrm>
            <a:off x="0" y="-5700"/>
            <a:ext cx="9164250" cy="5154900"/>
          </a:xfrm>
          <a:prstGeom prst="rect">
            <a:avLst/>
          </a:prstGeom>
          <a:noFill/>
          <a:ln>
            <a:noFill/>
          </a:ln>
        </p:spPr>
      </p:pic>
      <p:sp>
        <p:nvSpPr>
          <p:cNvPr id="859" name="Google Shape;859;g3bed48ece33_0_2223"/>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860" name="Google Shape;860;g3bed48ece33_0_2223"/>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861" name="Google Shape;861;g3bed48ece33_0_22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62" name="Google Shape;862;g3bed48ece33_0_2223"/>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text – Fireworks">
  <p:cSld name="TITLE_1_1_1_2_2">
    <p:spTree>
      <p:nvGrpSpPr>
        <p:cNvPr id="863" name="Shape 863"/>
        <p:cNvGrpSpPr/>
        <p:nvPr/>
      </p:nvGrpSpPr>
      <p:grpSpPr>
        <a:xfrm>
          <a:off x="0" y="0"/>
          <a:ext cx="0" cy="0"/>
          <a:chOff x="0" y="0"/>
          <a:chExt cx="0" cy="0"/>
        </a:xfrm>
      </p:grpSpPr>
      <p:pic>
        <p:nvPicPr>
          <p:cNvPr id="864" name="Google Shape;864;g3bed48ece33_0_2229"/>
          <p:cNvPicPr preferRelativeResize="0"/>
          <p:nvPr/>
        </p:nvPicPr>
        <p:blipFill rotWithShape="1">
          <a:blip r:embed="rId2">
            <a:alphaModFix/>
          </a:blip>
          <a:srcRect b="0" l="31705" r="31705" t="0"/>
          <a:stretch/>
        </p:blipFill>
        <p:spPr>
          <a:xfrm>
            <a:off x="0" y="-5700"/>
            <a:ext cx="9143997" cy="5154900"/>
          </a:xfrm>
          <a:prstGeom prst="rect">
            <a:avLst/>
          </a:prstGeom>
          <a:noFill/>
          <a:ln>
            <a:noFill/>
          </a:ln>
        </p:spPr>
      </p:pic>
      <p:sp>
        <p:nvSpPr>
          <p:cNvPr id="865" name="Google Shape;865;g3bed48ece33_0_2229"/>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866" name="Google Shape;866;g3bed48ece33_0_2229"/>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867" name="Google Shape;867;g3bed48ece33_0_22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68" name="Google Shape;868;g3bed48ece33_0_2229"/>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paste-komponenter">
  <p:cSld name="BLANK_1">
    <p:spTree>
      <p:nvGrpSpPr>
        <p:cNvPr id="81" name="Shape 81"/>
        <p:cNvGrpSpPr/>
        <p:nvPr/>
      </p:nvGrpSpPr>
      <p:grpSpPr>
        <a:xfrm>
          <a:off x="0" y="0"/>
          <a:ext cx="0" cy="0"/>
          <a:chOff x="0" y="0"/>
          <a:chExt cx="0" cy="0"/>
        </a:xfrm>
      </p:grpSpPr>
      <p:sp>
        <p:nvSpPr>
          <p:cNvPr id="82" name="Google Shape;82;g39e17311ccc_0_4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3" name="Google Shape;83;g39e17311ccc_0_443"/>
          <p:cNvSpPr txBox="1"/>
          <p:nvPr/>
        </p:nvSpPr>
        <p:spPr>
          <a:xfrm>
            <a:off x="-3669925" y="0"/>
            <a:ext cx="33198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Copy/Paste komponenter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Färggradient på rubrik</a:t>
            </a:r>
            <a:endParaRPr b="1"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1" i="0" lang="sv" sz="1800" u="none" cap="none" strike="noStrike">
                <a:solidFill>
                  <a:srgbClr val="000000"/>
                </a:solidFill>
                <a:latin typeface="Source Sans 3"/>
                <a:ea typeface="Source Sans 3"/>
                <a:cs typeface="Source Sans 3"/>
                <a:sym typeface="Source Sans 3"/>
              </a:rPr>
              <a:t> </a:t>
            </a:r>
            <a:r>
              <a:rPr b="0" i="0" lang="sv" sz="1800" u="none" cap="none" strike="noStrike">
                <a:solidFill>
                  <a:srgbClr val="000000"/>
                </a:solidFill>
                <a:latin typeface="Source Sans 3"/>
                <a:ea typeface="Source Sans 3"/>
                <a:cs typeface="Source Sans 3"/>
                <a:sym typeface="Source Sans 3"/>
              </a:rPr>
              <a:t>Kopiera en rubrik med gradient här bredvid. </a:t>
            </a:r>
            <a:endParaRPr b="0"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0" i="0" lang="sv" sz="1800" u="none" cap="none" strike="noStrike">
                <a:solidFill>
                  <a:srgbClr val="000000"/>
                </a:solidFill>
                <a:latin typeface="Source Sans 3"/>
                <a:ea typeface="Source Sans 3"/>
                <a:cs typeface="Source Sans 3"/>
                <a:sym typeface="Source Sans 3"/>
              </a:rPr>
              <a:t>Dubbelklicka för att ändra texten. </a:t>
            </a:r>
            <a:endParaRPr b="0"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0" i="0" lang="sv" sz="1800" u="none" cap="none" strike="noStrike">
                <a:solidFill>
                  <a:srgbClr val="000000"/>
                </a:solidFill>
                <a:latin typeface="Source Sans 3"/>
                <a:ea typeface="Source Sans 3"/>
                <a:cs typeface="Source Sans 3"/>
                <a:sym typeface="Source Sans 3"/>
              </a:rPr>
              <a:t>Förstora texten skalenligt: Markera, håll in shift och dra i en av de blå punkterna i hörnen på rutan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ram – Purple Sky">
  <p:cSld name="TITLE_1_1_1_2_1">
    <p:spTree>
      <p:nvGrpSpPr>
        <p:cNvPr id="869" name="Shape 869"/>
        <p:cNvGrpSpPr/>
        <p:nvPr/>
      </p:nvGrpSpPr>
      <p:grpSpPr>
        <a:xfrm>
          <a:off x="0" y="0"/>
          <a:ext cx="0" cy="0"/>
          <a:chOff x="0" y="0"/>
          <a:chExt cx="0" cy="0"/>
        </a:xfrm>
      </p:grpSpPr>
      <p:pic>
        <p:nvPicPr>
          <p:cNvPr id="870" name="Google Shape;870;g3bed48ece33_0_2235"/>
          <p:cNvPicPr preferRelativeResize="0"/>
          <p:nvPr/>
        </p:nvPicPr>
        <p:blipFill rotWithShape="1">
          <a:blip r:embed="rId2">
            <a:alphaModFix/>
          </a:blip>
          <a:srcRect b="0" l="0" r="0" t="0"/>
          <a:stretch/>
        </p:blipFill>
        <p:spPr>
          <a:xfrm>
            <a:off x="-12" y="-5700"/>
            <a:ext cx="9164268" cy="5154900"/>
          </a:xfrm>
          <a:prstGeom prst="rect">
            <a:avLst/>
          </a:prstGeom>
          <a:noFill/>
          <a:ln>
            <a:noFill/>
          </a:ln>
        </p:spPr>
      </p:pic>
      <p:sp>
        <p:nvSpPr>
          <p:cNvPr id="871" name="Google Shape;871;g3bed48ece33_0_2235"/>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872" name="Google Shape;872;g3bed48ece33_0_22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73" name="Google Shape;873;g3bed48ece33_0_2235"/>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ram – Wild Pansy">
  <p:cSld name="TITLE_1_1_1_2_1_1">
    <p:spTree>
      <p:nvGrpSpPr>
        <p:cNvPr id="874" name="Shape 874"/>
        <p:cNvGrpSpPr/>
        <p:nvPr/>
      </p:nvGrpSpPr>
      <p:grpSpPr>
        <a:xfrm>
          <a:off x="0" y="0"/>
          <a:ext cx="0" cy="0"/>
          <a:chOff x="0" y="0"/>
          <a:chExt cx="0" cy="0"/>
        </a:xfrm>
      </p:grpSpPr>
      <p:pic>
        <p:nvPicPr>
          <p:cNvPr id="875" name="Google Shape;875;g3bed48ece33_0_2240"/>
          <p:cNvPicPr preferRelativeResize="0"/>
          <p:nvPr/>
        </p:nvPicPr>
        <p:blipFill rotWithShape="1">
          <a:blip r:embed="rId2">
            <a:alphaModFix/>
          </a:blip>
          <a:srcRect b="10203" l="0" r="0" t="10196"/>
          <a:stretch/>
        </p:blipFill>
        <p:spPr>
          <a:xfrm>
            <a:off x="0" y="-5700"/>
            <a:ext cx="9164250" cy="5154900"/>
          </a:xfrm>
          <a:prstGeom prst="rect">
            <a:avLst/>
          </a:prstGeom>
          <a:noFill/>
          <a:ln>
            <a:noFill/>
          </a:ln>
        </p:spPr>
      </p:pic>
      <p:sp>
        <p:nvSpPr>
          <p:cNvPr id="876" name="Google Shape;876;g3bed48ece33_0_2240"/>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877" name="Google Shape;877;g3bed48ece33_0_22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78" name="Google Shape;878;g3bed48ece33_0_2240"/>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ram – Fireworks">
  <p:cSld name="TITLE_1_1_1_2_1_1_1">
    <p:spTree>
      <p:nvGrpSpPr>
        <p:cNvPr id="879" name="Shape 879"/>
        <p:cNvGrpSpPr/>
        <p:nvPr/>
      </p:nvGrpSpPr>
      <p:grpSpPr>
        <a:xfrm>
          <a:off x="0" y="0"/>
          <a:ext cx="0" cy="0"/>
          <a:chOff x="0" y="0"/>
          <a:chExt cx="0" cy="0"/>
        </a:xfrm>
      </p:grpSpPr>
      <p:pic>
        <p:nvPicPr>
          <p:cNvPr id="880" name="Google Shape;880;g3bed48ece33_0_2245"/>
          <p:cNvPicPr preferRelativeResize="0"/>
          <p:nvPr/>
        </p:nvPicPr>
        <p:blipFill rotWithShape="1">
          <a:blip r:embed="rId2">
            <a:alphaModFix/>
          </a:blip>
          <a:srcRect b="0" l="31705" r="31705" t="0"/>
          <a:stretch/>
        </p:blipFill>
        <p:spPr>
          <a:xfrm>
            <a:off x="0" y="-5700"/>
            <a:ext cx="9143997" cy="5154900"/>
          </a:xfrm>
          <a:prstGeom prst="rect">
            <a:avLst/>
          </a:prstGeom>
          <a:noFill/>
          <a:ln>
            <a:noFill/>
          </a:ln>
        </p:spPr>
      </p:pic>
      <p:sp>
        <p:nvSpPr>
          <p:cNvPr id="881" name="Google Shape;881;g3bed48ece33_0_2245"/>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882" name="Google Shape;882;g3bed48ece33_0_22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83" name="Google Shape;883;g3bed48ece33_0_2245"/>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örre brödtext – Purple Sky">
  <p:cSld name="TITLE_1_1_1_1">
    <p:spTree>
      <p:nvGrpSpPr>
        <p:cNvPr id="884" name="Shape 884"/>
        <p:cNvGrpSpPr/>
        <p:nvPr/>
      </p:nvGrpSpPr>
      <p:grpSpPr>
        <a:xfrm>
          <a:off x="0" y="0"/>
          <a:ext cx="0" cy="0"/>
          <a:chOff x="0" y="0"/>
          <a:chExt cx="0" cy="0"/>
        </a:xfrm>
      </p:grpSpPr>
      <p:pic>
        <p:nvPicPr>
          <p:cNvPr id="885" name="Google Shape;885;g3bed48ece33_0_2250"/>
          <p:cNvPicPr preferRelativeResize="0"/>
          <p:nvPr/>
        </p:nvPicPr>
        <p:blipFill rotWithShape="1">
          <a:blip r:embed="rId2">
            <a:alphaModFix amt="80000"/>
          </a:blip>
          <a:srcRect b="0" l="0" r="0" t="0"/>
          <a:stretch/>
        </p:blipFill>
        <p:spPr>
          <a:xfrm>
            <a:off x="431" y="-5700"/>
            <a:ext cx="4333850" cy="5154900"/>
          </a:xfrm>
          <a:prstGeom prst="rect">
            <a:avLst/>
          </a:prstGeom>
          <a:noFill/>
          <a:ln>
            <a:noFill/>
          </a:ln>
          <a:effectLst>
            <a:outerShdw blurRad="200025" rotWithShape="0" algn="bl">
              <a:srgbClr val="000000">
                <a:alpha val="70196"/>
              </a:srgbClr>
            </a:outerShdw>
          </a:effectLst>
        </p:spPr>
      </p:pic>
      <p:sp>
        <p:nvSpPr>
          <p:cNvPr id="886" name="Google Shape;886;g3bed48ece33_0_2250"/>
          <p:cNvSpPr txBox="1"/>
          <p:nvPr>
            <p:ph type="ctrTitle"/>
          </p:nvPr>
        </p:nvSpPr>
        <p:spPr>
          <a:xfrm>
            <a:off x="449150" y="338900"/>
            <a:ext cx="3524100" cy="44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000"/>
              <a:buFont typeface="Source Sans 3"/>
              <a:buNone/>
              <a:defRPr b="1">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87" name="Google Shape;887;g3bed48ece33_0_22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88" name="Google Shape;888;g3bed48ece33_0_2250"/>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89" name="Google Shape;889;g3bed48ece33_0_2250"/>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paragrafer med något större text.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örre brödtext – Wild Pansy">
  <p:cSld name="TITLE_1_1_1_1_3_1_2">
    <p:spTree>
      <p:nvGrpSpPr>
        <p:cNvPr id="890" name="Shape 890"/>
        <p:cNvGrpSpPr/>
        <p:nvPr/>
      </p:nvGrpSpPr>
      <p:grpSpPr>
        <a:xfrm>
          <a:off x="0" y="0"/>
          <a:ext cx="0" cy="0"/>
          <a:chOff x="0" y="0"/>
          <a:chExt cx="0" cy="0"/>
        </a:xfrm>
      </p:grpSpPr>
      <p:pic>
        <p:nvPicPr>
          <p:cNvPr id="891" name="Google Shape;891;g3bed48ece33_0_2256"/>
          <p:cNvPicPr preferRelativeResize="0"/>
          <p:nvPr/>
        </p:nvPicPr>
        <p:blipFill rotWithShape="1">
          <a:blip r:embed="rId2">
            <a:alphaModFix amt="80000"/>
          </a:blip>
          <a:srcRect b="0" l="30044" r="30044" t="0"/>
          <a:stretch/>
        </p:blipFill>
        <p:spPr>
          <a:xfrm>
            <a:off x="425" y="0"/>
            <a:ext cx="4333850" cy="5143500"/>
          </a:xfrm>
          <a:prstGeom prst="rect">
            <a:avLst/>
          </a:prstGeom>
          <a:noFill/>
          <a:ln>
            <a:noFill/>
          </a:ln>
          <a:effectLst>
            <a:outerShdw blurRad="200025" rotWithShape="0" algn="bl">
              <a:srgbClr val="000000">
                <a:alpha val="70196"/>
              </a:srgbClr>
            </a:outerShdw>
          </a:effectLst>
        </p:spPr>
      </p:pic>
      <p:sp>
        <p:nvSpPr>
          <p:cNvPr id="892" name="Google Shape;892;g3bed48ece33_0_2256"/>
          <p:cNvSpPr txBox="1"/>
          <p:nvPr>
            <p:ph type="ctrTitle"/>
          </p:nvPr>
        </p:nvSpPr>
        <p:spPr>
          <a:xfrm>
            <a:off x="449150" y="338900"/>
            <a:ext cx="3524100" cy="44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000"/>
              <a:buFont typeface="Source Sans 3"/>
              <a:buNone/>
              <a:defRPr b="1">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93" name="Google Shape;893;g3bed48ece33_0_22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894" name="Google Shape;894;g3bed48ece33_0_2256"/>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95" name="Google Shape;895;g3bed48ece33_0_2256"/>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paragrafer med något större text.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örre brödtext – Fireworks">
  <p:cSld name="TITLE_1_1_1_1_2">
    <p:spTree>
      <p:nvGrpSpPr>
        <p:cNvPr id="896" name="Shape 896"/>
        <p:cNvGrpSpPr/>
        <p:nvPr/>
      </p:nvGrpSpPr>
      <p:grpSpPr>
        <a:xfrm>
          <a:off x="0" y="0"/>
          <a:ext cx="0" cy="0"/>
          <a:chOff x="0" y="0"/>
          <a:chExt cx="0" cy="0"/>
        </a:xfrm>
      </p:grpSpPr>
      <p:pic>
        <p:nvPicPr>
          <p:cNvPr id="897" name="Google Shape;897;g3bed48ece33_0_2262"/>
          <p:cNvPicPr preferRelativeResize="0"/>
          <p:nvPr/>
        </p:nvPicPr>
        <p:blipFill rotWithShape="1">
          <a:blip r:embed="rId2">
            <a:alphaModFix amt="80000"/>
          </a:blip>
          <a:srcRect b="0" l="31705" r="31705" t="0"/>
          <a:stretch/>
        </p:blipFill>
        <p:spPr>
          <a:xfrm>
            <a:off x="0" y="-5700"/>
            <a:ext cx="4333850" cy="5154900"/>
          </a:xfrm>
          <a:prstGeom prst="rect">
            <a:avLst/>
          </a:prstGeom>
          <a:noFill/>
          <a:ln>
            <a:noFill/>
          </a:ln>
          <a:effectLst>
            <a:outerShdw blurRad="200025" rotWithShape="0" algn="bl">
              <a:srgbClr val="000000">
                <a:alpha val="70196"/>
              </a:srgbClr>
            </a:outerShdw>
          </a:effectLst>
        </p:spPr>
      </p:pic>
      <p:sp>
        <p:nvSpPr>
          <p:cNvPr id="898" name="Google Shape;898;g3bed48ece33_0_2262"/>
          <p:cNvSpPr txBox="1"/>
          <p:nvPr>
            <p:ph type="ctrTitle"/>
          </p:nvPr>
        </p:nvSpPr>
        <p:spPr>
          <a:xfrm>
            <a:off x="449150" y="338900"/>
            <a:ext cx="3524100" cy="44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000"/>
              <a:buFont typeface="Source Sans 3"/>
              <a:buNone/>
              <a:defRPr b="1">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99" name="Google Shape;899;g3bed48ece33_0_22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00" name="Google Shape;900;g3bed48ece33_0_2262"/>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Purple Sky">
  <p:cSld name="TITLE_1_1_1_1_1">
    <p:bg>
      <p:bgPr>
        <a:noFill/>
      </p:bgPr>
    </p:bg>
    <p:spTree>
      <p:nvGrpSpPr>
        <p:cNvPr id="901" name="Shape 901"/>
        <p:cNvGrpSpPr/>
        <p:nvPr/>
      </p:nvGrpSpPr>
      <p:grpSpPr>
        <a:xfrm>
          <a:off x="0" y="0"/>
          <a:ext cx="0" cy="0"/>
          <a:chOff x="0" y="0"/>
          <a:chExt cx="0" cy="0"/>
        </a:xfrm>
      </p:grpSpPr>
      <p:pic>
        <p:nvPicPr>
          <p:cNvPr id="902" name="Google Shape;902;g3bed48ece33_0_2267"/>
          <p:cNvPicPr preferRelativeResize="0"/>
          <p:nvPr/>
        </p:nvPicPr>
        <p:blipFill rotWithShape="1">
          <a:blip r:embed="rId2">
            <a:alphaModFix amt="80000"/>
          </a:blip>
          <a:srcRect b="0" l="0" r="0" t="0"/>
          <a:stretch/>
        </p:blipFill>
        <p:spPr>
          <a:xfrm>
            <a:off x="0" y="-5700"/>
            <a:ext cx="3353226" cy="5154900"/>
          </a:xfrm>
          <a:prstGeom prst="rect">
            <a:avLst/>
          </a:prstGeom>
          <a:noFill/>
          <a:ln>
            <a:noFill/>
          </a:ln>
          <a:effectLst>
            <a:outerShdw blurRad="200025" rotWithShape="0" algn="bl">
              <a:srgbClr val="000000">
                <a:alpha val="70196"/>
              </a:srgbClr>
            </a:outerShdw>
          </a:effectLst>
        </p:spPr>
      </p:pic>
      <p:sp>
        <p:nvSpPr>
          <p:cNvPr id="903" name="Google Shape;903;g3bed48ece33_0_2267"/>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904" name="Google Shape;904;g3bed48ece33_0_22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05" name="Google Shape;905;g3bed48ece33_0_226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906" name="Google Shape;906;g3bed48ece33_0_2267"/>
          <p:cNvSpPr txBox="1"/>
          <p:nvPr>
            <p:ph type="ctrTitle"/>
          </p:nvPr>
        </p:nvSpPr>
        <p:spPr>
          <a:xfrm>
            <a:off x="306925" y="363075"/>
            <a:ext cx="2691600" cy="1803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3000"/>
              <a:buFont typeface="Source Sans 3"/>
              <a:buNone/>
              <a:defRPr sz="3000">
                <a:solidFill>
                  <a:schemeClr val="dk1"/>
                </a:solidFill>
                <a:latin typeface="Source Sans 3 Black"/>
                <a:ea typeface="Source Sans 3 Black"/>
                <a:cs typeface="Source Sans 3 Black"/>
                <a:sym typeface="Source Sans 3 Black"/>
              </a:defRPr>
            </a:lvl1pPr>
            <a:lvl2pPr lvl="1" algn="r">
              <a:lnSpc>
                <a:spcPct val="100000"/>
              </a:lnSpc>
              <a:spcBef>
                <a:spcPts val="0"/>
              </a:spcBef>
              <a:spcAft>
                <a:spcPts val="0"/>
              </a:spcAft>
              <a:buClr>
                <a:srgbClr val="000000"/>
              </a:buClr>
              <a:buSzPts val="3000"/>
              <a:buNone/>
              <a:defRPr sz="3000">
                <a:solidFill>
                  <a:srgbClr val="000000"/>
                </a:solidFill>
              </a:defRPr>
            </a:lvl2pPr>
            <a:lvl3pPr lvl="2" algn="r">
              <a:lnSpc>
                <a:spcPct val="100000"/>
              </a:lnSpc>
              <a:spcBef>
                <a:spcPts val="0"/>
              </a:spcBef>
              <a:spcAft>
                <a:spcPts val="0"/>
              </a:spcAft>
              <a:buClr>
                <a:srgbClr val="000000"/>
              </a:buClr>
              <a:buSzPts val="3000"/>
              <a:buNone/>
              <a:defRPr sz="3000">
                <a:solidFill>
                  <a:srgbClr val="000000"/>
                </a:solidFill>
              </a:defRPr>
            </a:lvl3pPr>
            <a:lvl4pPr lvl="3" algn="r">
              <a:lnSpc>
                <a:spcPct val="100000"/>
              </a:lnSpc>
              <a:spcBef>
                <a:spcPts val="0"/>
              </a:spcBef>
              <a:spcAft>
                <a:spcPts val="0"/>
              </a:spcAft>
              <a:buClr>
                <a:srgbClr val="000000"/>
              </a:buClr>
              <a:buSzPts val="3000"/>
              <a:buNone/>
              <a:defRPr sz="3000">
                <a:solidFill>
                  <a:srgbClr val="000000"/>
                </a:solidFill>
              </a:defRPr>
            </a:lvl4pPr>
            <a:lvl5pPr lvl="4" algn="r">
              <a:lnSpc>
                <a:spcPct val="100000"/>
              </a:lnSpc>
              <a:spcBef>
                <a:spcPts val="0"/>
              </a:spcBef>
              <a:spcAft>
                <a:spcPts val="0"/>
              </a:spcAft>
              <a:buClr>
                <a:srgbClr val="000000"/>
              </a:buClr>
              <a:buSzPts val="3000"/>
              <a:buNone/>
              <a:defRPr sz="3000">
                <a:solidFill>
                  <a:srgbClr val="000000"/>
                </a:solidFill>
              </a:defRPr>
            </a:lvl5pPr>
            <a:lvl6pPr lvl="5" algn="r">
              <a:lnSpc>
                <a:spcPct val="100000"/>
              </a:lnSpc>
              <a:spcBef>
                <a:spcPts val="0"/>
              </a:spcBef>
              <a:spcAft>
                <a:spcPts val="0"/>
              </a:spcAft>
              <a:buClr>
                <a:srgbClr val="000000"/>
              </a:buClr>
              <a:buSzPts val="3000"/>
              <a:buNone/>
              <a:defRPr sz="3000">
                <a:solidFill>
                  <a:srgbClr val="000000"/>
                </a:solidFill>
              </a:defRPr>
            </a:lvl6pPr>
            <a:lvl7pPr lvl="6" algn="r">
              <a:lnSpc>
                <a:spcPct val="100000"/>
              </a:lnSpc>
              <a:spcBef>
                <a:spcPts val="0"/>
              </a:spcBef>
              <a:spcAft>
                <a:spcPts val="0"/>
              </a:spcAft>
              <a:buClr>
                <a:srgbClr val="000000"/>
              </a:buClr>
              <a:buSzPts val="3000"/>
              <a:buNone/>
              <a:defRPr sz="3000">
                <a:solidFill>
                  <a:srgbClr val="000000"/>
                </a:solidFill>
              </a:defRPr>
            </a:lvl7pPr>
            <a:lvl8pPr lvl="7" algn="r">
              <a:lnSpc>
                <a:spcPct val="100000"/>
              </a:lnSpc>
              <a:spcBef>
                <a:spcPts val="0"/>
              </a:spcBef>
              <a:spcAft>
                <a:spcPts val="0"/>
              </a:spcAft>
              <a:buClr>
                <a:srgbClr val="000000"/>
              </a:buClr>
              <a:buSzPts val="3000"/>
              <a:buNone/>
              <a:defRPr sz="3000">
                <a:solidFill>
                  <a:srgbClr val="000000"/>
                </a:solidFill>
              </a:defRPr>
            </a:lvl8pPr>
            <a:lvl9pPr lvl="8" algn="r">
              <a:lnSpc>
                <a:spcPct val="100000"/>
              </a:lnSpc>
              <a:spcBef>
                <a:spcPts val="0"/>
              </a:spcBef>
              <a:spcAft>
                <a:spcPts val="0"/>
              </a:spcAft>
              <a:buClr>
                <a:srgbClr val="000000"/>
              </a:buClr>
              <a:buSzPts val="3000"/>
              <a:buNone/>
              <a:defRPr sz="3000">
                <a:solidFill>
                  <a:srgbClr val="000000"/>
                </a:solidFill>
              </a:defRPr>
            </a:lvl9pPr>
          </a:lstStyle>
          <a:p/>
        </p:txBody>
      </p:sp>
      <p:sp>
        <p:nvSpPr>
          <p:cNvPr id="907" name="Google Shape;907;g3bed48ece33_0_2267"/>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lvl1pPr indent="-342900" lvl="0" marL="457200" algn="r">
              <a:lnSpc>
                <a:spcPct val="115000"/>
              </a:lnSpc>
              <a:spcBef>
                <a:spcPts val="0"/>
              </a:spcBef>
              <a:spcAft>
                <a:spcPts val="0"/>
              </a:spcAft>
              <a:buClr>
                <a:schemeClr val="dk1"/>
              </a:buClr>
              <a:buSzPts val="1800"/>
              <a:buFont typeface="Source Sans 3"/>
              <a:buChar char="●"/>
              <a:defRPr sz="1400">
                <a:solidFill>
                  <a:schemeClr val="dk1"/>
                </a:solidFill>
                <a:latin typeface="Source Sans 3"/>
                <a:ea typeface="Source Sans 3"/>
                <a:cs typeface="Source Sans 3"/>
                <a:sym typeface="Source Sans 3"/>
              </a:defRPr>
            </a:lvl1pPr>
            <a:lvl2pPr indent="-317500" lvl="1" marL="9144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indent="-317500" lvl="2" marL="13716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indent="-317500" lvl="3" marL="18288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indent="-317500" lvl="4" marL="22860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indent="-317500" lvl="5" marL="27432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indent="-317500" lvl="6" marL="32004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indent="-317500" lvl="7" marL="36576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indent="-317500" lvl="8" marL="41148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p:txBody>
      </p:sp>
      <p:cxnSp>
        <p:nvCxnSpPr>
          <p:cNvPr id="908" name="Google Shape;908;g3bed48ece33_0_2267"/>
          <p:cNvCxnSpPr/>
          <p:nvPr/>
        </p:nvCxnSpPr>
        <p:spPr>
          <a:xfrm rot="10800000">
            <a:off x="1808250" y="2205350"/>
            <a:ext cx="10977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Wild Pansy">
  <p:cSld name="TITLE_1_1_1_1_1_2_1">
    <p:bg>
      <p:bgPr>
        <a:noFill/>
      </p:bgPr>
    </p:bg>
    <p:spTree>
      <p:nvGrpSpPr>
        <p:cNvPr id="909" name="Shape 909"/>
        <p:cNvGrpSpPr/>
        <p:nvPr/>
      </p:nvGrpSpPr>
      <p:grpSpPr>
        <a:xfrm>
          <a:off x="0" y="0"/>
          <a:ext cx="0" cy="0"/>
          <a:chOff x="0" y="0"/>
          <a:chExt cx="0" cy="0"/>
        </a:xfrm>
      </p:grpSpPr>
      <p:pic>
        <p:nvPicPr>
          <p:cNvPr id="910" name="Google Shape;910;g3bed48ece33_0_2275"/>
          <p:cNvPicPr preferRelativeResize="0"/>
          <p:nvPr/>
        </p:nvPicPr>
        <p:blipFill rotWithShape="1">
          <a:blip r:embed="rId2">
            <a:alphaModFix amt="80000"/>
          </a:blip>
          <a:srcRect b="0" l="30044" r="30044" t="0"/>
          <a:stretch/>
        </p:blipFill>
        <p:spPr>
          <a:xfrm>
            <a:off x="425" y="0"/>
            <a:ext cx="3353225" cy="5143500"/>
          </a:xfrm>
          <a:prstGeom prst="rect">
            <a:avLst/>
          </a:prstGeom>
          <a:noFill/>
          <a:ln>
            <a:noFill/>
          </a:ln>
          <a:effectLst>
            <a:outerShdw blurRad="200025" rotWithShape="0" algn="bl">
              <a:srgbClr val="000000">
                <a:alpha val="70196"/>
              </a:srgbClr>
            </a:outerShdw>
          </a:effectLst>
        </p:spPr>
      </p:pic>
      <p:sp>
        <p:nvSpPr>
          <p:cNvPr id="911" name="Google Shape;911;g3bed48ece33_0_2275"/>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912" name="Google Shape;912;g3bed48ece33_0_22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13" name="Google Shape;913;g3bed48ece33_0_2275"/>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914" name="Google Shape;914;g3bed48ece33_0_2275"/>
          <p:cNvSpPr txBox="1"/>
          <p:nvPr>
            <p:ph type="ctrTitle"/>
          </p:nvPr>
        </p:nvSpPr>
        <p:spPr>
          <a:xfrm>
            <a:off x="306925" y="363075"/>
            <a:ext cx="2691600" cy="1803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3000"/>
              <a:buFont typeface="Source Sans 3"/>
              <a:buNone/>
              <a:defRPr sz="3000">
                <a:solidFill>
                  <a:schemeClr val="dk1"/>
                </a:solidFill>
                <a:latin typeface="Source Sans 3 Black"/>
                <a:ea typeface="Source Sans 3 Black"/>
                <a:cs typeface="Source Sans 3 Black"/>
                <a:sym typeface="Source Sans 3 Black"/>
              </a:defRPr>
            </a:lvl1pPr>
            <a:lvl2pPr lvl="1" algn="r">
              <a:lnSpc>
                <a:spcPct val="100000"/>
              </a:lnSpc>
              <a:spcBef>
                <a:spcPts val="0"/>
              </a:spcBef>
              <a:spcAft>
                <a:spcPts val="0"/>
              </a:spcAft>
              <a:buClr>
                <a:srgbClr val="000000"/>
              </a:buClr>
              <a:buSzPts val="3000"/>
              <a:buNone/>
              <a:defRPr sz="3000">
                <a:solidFill>
                  <a:srgbClr val="000000"/>
                </a:solidFill>
              </a:defRPr>
            </a:lvl2pPr>
            <a:lvl3pPr lvl="2" algn="r">
              <a:lnSpc>
                <a:spcPct val="100000"/>
              </a:lnSpc>
              <a:spcBef>
                <a:spcPts val="0"/>
              </a:spcBef>
              <a:spcAft>
                <a:spcPts val="0"/>
              </a:spcAft>
              <a:buClr>
                <a:srgbClr val="000000"/>
              </a:buClr>
              <a:buSzPts val="3000"/>
              <a:buNone/>
              <a:defRPr sz="3000">
                <a:solidFill>
                  <a:srgbClr val="000000"/>
                </a:solidFill>
              </a:defRPr>
            </a:lvl3pPr>
            <a:lvl4pPr lvl="3" algn="r">
              <a:lnSpc>
                <a:spcPct val="100000"/>
              </a:lnSpc>
              <a:spcBef>
                <a:spcPts val="0"/>
              </a:spcBef>
              <a:spcAft>
                <a:spcPts val="0"/>
              </a:spcAft>
              <a:buClr>
                <a:srgbClr val="000000"/>
              </a:buClr>
              <a:buSzPts val="3000"/>
              <a:buNone/>
              <a:defRPr sz="3000">
                <a:solidFill>
                  <a:srgbClr val="000000"/>
                </a:solidFill>
              </a:defRPr>
            </a:lvl4pPr>
            <a:lvl5pPr lvl="4" algn="r">
              <a:lnSpc>
                <a:spcPct val="100000"/>
              </a:lnSpc>
              <a:spcBef>
                <a:spcPts val="0"/>
              </a:spcBef>
              <a:spcAft>
                <a:spcPts val="0"/>
              </a:spcAft>
              <a:buClr>
                <a:srgbClr val="000000"/>
              </a:buClr>
              <a:buSzPts val="3000"/>
              <a:buNone/>
              <a:defRPr sz="3000">
                <a:solidFill>
                  <a:srgbClr val="000000"/>
                </a:solidFill>
              </a:defRPr>
            </a:lvl5pPr>
            <a:lvl6pPr lvl="5" algn="r">
              <a:lnSpc>
                <a:spcPct val="100000"/>
              </a:lnSpc>
              <a:spcBef>
                <a:spcPts val="0"/>
              </a:spcBef>
              <a:spcAft>
                <a:spcPts val="0"/>
              </a:spcAft>
              <a:buClr>
                <a:srgbClr val="000000"/>
              </a:buClr>
              <a:buSzPts val="3000"/>
              <a:buNone/>
              <a:defRPr sz="3000">
                <a:solidFill>
                  <a:srgbClr val="000000"/>
                </a:solidFill>
              </a:defRPr>
            </a:lvl6pPr>
            <a:lvl7pPr lvl="6" algn="r">
              <a:lnSpc>
                <a:spcPct val="100000"/>
              </a:lnSpc>
              <a:spcBef>
                <a:spcPts val="0"/>
              </a:spcBef>
              <a:spcAft>
                <a:spcPts val="0"/>
              </a:spcAft>
              <a:buClr>
                <a:srgbClr val="000000"/>
              </a:buClr>
              <a:buSzPts val="3000"/>
              <a:buNone/>
              <a:defRPr sz="3000">
                <a:solidFill>
                  <a:srgbClr val="000000"/>
                </a:solidFill>
              </a:defRPr>
            </a:lvl7pPr>
            <a:lvl8pPr lvl="7" algn="r">
              <a:lnSpc>
                <a:spcPct val="100000"/>
              </a:lnSpc>
              <a:spcBef>
                <a:spcPts val="0"/>
              </a:spcBef>
              <a:spcAft>
                <a:spcPts val="0"/>
              </a:spcAft>
              <a:buClr>
                <a:srgbClr val="000000"/>
              </a:buClr>
              <a:buSzPts val="3000"/>
              <a:buNone/>
              <a:defRPr sz="3000">
                <a:solidFill>
                  <a:srgbClr val="000000"/>
                </a:solidFill>
              </a:defRPr>
            </a:lvl8pPr>
            <a:lvl9pPr lvl="8" algn="r">
              <a:lnSpc>
                <a:spcPct val="100000"/>
              </a:lnSpc>
              <a:spcBef>
                <a:spcPts val="0"/>
              </a:spcBef>
              <a:spcAft>
                <a:spcPts val="0"/>
              </a:spcAft>
              <a:buClr>
                <a:srgbClr val="000000"/>
              </a:buClr>
              <a:buSzPts val="3000"/>
              <a:buNone/>
              <a:defRPr sz="3000">
                <a:solidFill>
                  <a:srgbClr val="000000"/>
                </a:solidFill>
              </a:defRPr>
            </a:lvl9pPr>
          </a:lstStyle>
          <a:p/>
        </p:txBody>
      </p:sp>
      <p:sp>
        <p:nvSpPr>
          <p:cNvPr id="915" name="Google Shape;915;g3bed48ece33_0_2275"/>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lvl1pPr indent="-342900" lvl="0" marL="457200" algn="r">
              <a:lnSpc>
                <a:spcPct val="115000"/>
              </a:lnSpc>
              <a:spcBef>
                <a:spcPts val="0"/>
              </a:spcBef>
              <a:spcAft>
                <a:spcPts val="0"/>
              </a:spcAft>
              <a:buClr>
                <a:schemeClr val="dk1"/>
              </a:buClr>
              <a:buSzPts val="1800"/>
              <a:buFont typeface="Source Sans 3"/>
              <a:buChar char="●"/>
              <a:defRPr sz="1400">
                <a:solidFill>
                  <a:schemeClr val="dk1"/>
                </a:solidFill>
                <a:latin typeface="Source Sans 3"/>
                <a:ea typeface="Source Sans 3"/>
                <a:cs typeface="Source Sans 3"/>
                <a:sym typeface="Source Sans 3"/>
              </a:defRPr>
            </a:lvl1pPr>
            <a:lvl2pPr indent="-317500" lvl="1" marL="9144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indent="-317500" lvl="2" marL="13716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indent="-317500" lvl="3" marL="18288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indent="-317500" lvl="4" marL="22860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indent="-317500" lvl="5" marL="27432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indent="-317500" lvl="6" marL="32004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indent="-317500" lvl="7" marL="36576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indent="-317500" lvl="8" marL="41148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p:txBody>
      </p:sp>
      <p:cxnSp>
        <p:nvCxnSpPr>
          <p:cNvPr id="916" name="Google Shape;916;g3bed48ece33_0_2275"/>
          <p:cNvCxnSpPr/>
          <p:nvPr/>
        </p:nvCxnSpPr>
        <p:spPr>
          <a:xfrm rot="10800000">
            <a:off x="1808250" y="2205350"/>
            <a:ext cx="10977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Fireworks">
  <p:cSld name="TITLE_1_1_1_1_1_1">
    <p:bg>
      <p:bgPr>
        <a:noFill/>
      </p:bgPr>
    </p:bg>
    <p:spTree>
      <p:nvGrpSpPr>
        <p:cNvPr id="917" name="Shape 917"/>
        <p:cNvGrpSpPr/>
        <p:nvPr/>
      </p:nvGrpSpPr>
      <p:grpSpPr>
        <a:xfrm>
          <a:off x="0" y="0"/>
          <a:ext cx="0" cy="0"/>
          <a:chOff x="0" y="0"/>
          <a:chExt cx="0" cy="0"/>
        </a:xfrm>
      </p:grpSpPr>
      <p:pic>
        <p:nvPicPr>
          <p:cNvPr id="918" name="Google Shape;918;g3bed48ece33_0_2283"/>
          <p:cNvPicPr preferRelativeResize="0"/>
          <p:nvPr/>
        </p:nvPicPr>
        <p:blipFill rotWithShape="1">
          <a:blip r:embed="rId2">
            <a:alphaModFix amt="80000"/>
          </a:blip>
          <a:srcRect b="0" l="31705" r="31705" t="0"/>
          <a:stretch/>
        </p:blipFill>
        <p:spPr>
          <a:xfrm>
            <a:off x="0" y="-5700"/>
            <a:ext cx="3353226" cy="5154900"/>
          </a:xfrm>
          <a:prstGeom prst="rect">
            <a:avLst/>
          </a:prstGeom>
          <a:noFill/>
          <a:ln>
            <a:noFill/>
          </a:ln>
          <a:effectLst>
            <a:outerShdw blurRad="200025" rotWithShape="0" algn="bl">
              <a:srgbClr val="000000">
                <a:alpha val="70196"/>
              </a:srgbClr>
            </a:outerShdw>
          </a:effectLst>
        </p:spPr>
      </p:pic>
      <p:sp>
        <p:nvSpPr>
          <p:cNvPr id="919" name="Google Shape;919;g3bed48ece33_0_2283"/>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920" name="Google Shape;920;g3bed48ece33_0_2283"/>
          <p:cNvSpPr txBox="1"/>
          <p:nvPr>
            <p:ph type="ctrTitle"/>
          </p:nvPr>
        </p:nvSpPr>
        <p:spPr>
          <a:xfrm>
            <a:off x="306925" y="363075"/>
            <a:ext cx="2691600" cy="1803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3000"/>
              <a:buFont typeface="Source Sans 3"/>
              <a:buNone/>
              <a:defRPr sz="3000">
                <a:solidFill>
                  <a:schemeClr val="dk1"/>
                </a:solidFill>
                <a:latin typeface="Source Sans 3 Black"/>
                <a:ea typeface="Source Sans 3 Black"/>
                <a:cs typeface="Source Sans 3 Black"/>
                <a:sym typeface="Source Sans 3 Black"/>
              </a:defRPr>
            </a:lvl1pPr>
            <a:lvl2pPr lvl="1" algn="r">
              <a:lnSpc>
                <a:spcPct val="100000"/>
              </a:lnSpc>
              <a:spcBef>
                <a:spcPts val="0"/>
              </a:spcBef>
              <a:spcAft>
                <a:spcPts val="0"/>
              </a:spcAft>
              <a:buClr>
                <a:srgbClr val="000000"/>
              </a:buClr>
              <a:buSzPts val="3000"/>
              <a:buNone/>
              <a:defRPr sz="3000">
                <a:solidFill>
                  <a:srgbClr val="000000"/>
                </a:solidFill>
              </a:defRPr>
            </a:lvl2pPr>
            <a:lvl3pPr lvl="2" algn="r">
              <a:lnSpc>
                <a:spcPct val="100000"/>
              </a:lnSpc>
              <a:spcBef>
                <a:spcPts val="0"/>
              </a:spcBef>
              <a:spcAft>
                <a:spcPts val="0"/>
              </a:spcAft>
              <a:buClr>
                <a:srgbClr val="000000"/>
              </a:buClr>
              <a:buSzPts val="3000"/>
              <a:buNone/>
              <a:defRPr sz="3000">
                <a:solidFill>
                  <a:srgbClr val="000000"/>
                </a:solidFill>
              </a:defRPr>
            </a:lvl3pPr>
            <a:lvl4pPr lvl="3" algn="r">
              <a:lnSpc>
                <a:spcPct val="100000"/>
              </a:lnSpc>
              <a:spcBef>
                <a:spcPts val="0"/>
              </a:spcBef>
              <a:spcAft>
                <a:spcPts val="0"/>
              </a:spcAft>
              <a:buClr>
                <a:srgbClr val="000000"/>
              </a:buClr>
              <a:buSzPts val="3000"/>
              <a:buNone/>
              <a:defRPr sz="3000">
                <a:solidFill>
                  <a:srgbClr val="000000"/>
                </a:solidFill>
              </a:defRPr>
            </a:lvl4pPr>
            <a:lvl5pPr lvl="4" algn="r">
              <a:lnSpc>
                <a:spcPct val="100000"/>
              </a:lnSpc>
              <a:spcBef>
                <a:spcPts val="0"/>
              </a:spcBef>
              <a:spcAft>
                <a:spcPts val="0"/>
              </a:spcAft>
              <a:buClr>
                <a:srgbClr val="000000"/>
              </a:buClr>
              <a:buSzPts val="3000"/>
              <a:buNone/>
              <a:defRPr sz="3000">
                <a:solidFill>
                  <a:srgbClr val="000000"/>
                </a:solidFill>
              </a:defRPr>
            </a:lvl5pPr>
            <a:lvl6pPr lvl="5" algn="r">
              <a:lnSpc>
                <a:spcPct val="100000"/>
              </a:lnSpc>
              <a:spcBef>
                <a:spcPts val="0"/>
              </a:spcBef>
              <a:spcAft>
                <a:spcPts val="0"/>
              </a:spcAft>
              <a:buClr>
                <a:srgbClr val="000000"/>
              </a:buClr>
              <a:buSzPts val="3000"/>
              <a:buNone/>
              <a:defRPr sz="3000">
                <a:solidFill>
                  <a:srgbClr val="000000"/>
                </a:solidFill>
              </a:defRPr>
            </a:lvl6pPr>
            <a:lvl7pPr lvl="6" algn="r">
              <a:lnSpc>
                <a:spcPct val="100000"/>
              </a:lnSpc>
              <a:spcBef>
                <a:spcPts val="0"/>
              </a:spcBef>
              <a:spcAft>
                <a:spcPts val="0"/>
              </a:spcAft>
              <a:buClr>
                <a:srgbClr val="000000"/>
              </a:buClr>
              <a:buSzPts val="3000"/>
              <a:buNone/>
              <a:defRPr sz="3000">
                <a:solidFill>
                  <a:srgbClr val="000000"/>
                </a:solidFill>
              </a:defRPr>
            </a:lvl7pPr>
            <a:lvl8pPr lvl="7" algn="r">
              <a:lnSpc>
                <a:spcPct val="100000"/>
              </a:lnSpc>
              <a:spcBef>
                <a:spcPts val="0"/>
              </a:spcBef>
              <a:spcAft>
                <a:spcPts val="0"/>
              </a:spcAft>
              <a:buClr>
                <a:srgbClr val="000000"/>
              </a:buClr>
              <a:buSzPts val="3000"/>
              <a:buNone/>
              <a:defRPr sz="3000">
                <a:solidFill>
                  <a:srgbClr val="000000"/>
                </a:solidFill>
              </a:defRPr>
            </a:lvl8pPr>
            <a:lvl9pPr lvl="8" algn="r">
              <a:lnSpc>
                <a:spcPct val="100000"/>
              </a:lnSpc>
              <a:spcBef>
                <a:spcPts val="0"/>
              </a:spcBef>
              <a:spcAft>
                <a:spcPts val="0"/>
              </a:spcAft>
              <a:buClr>
                <a:srgbClr val="000000"/>
              </a:buClr>
              <a:buSzPts val="3000"/>
              <a:buNone/>
              <a:defRPr sz="3000">
                <a:solidFill>
                  <a:srgbClr val="000000"/>
                </a:solidFill>
              </a:defRPr>
            </a:lvl9pPr>
          </a:lstStyle>
          <a:p/>
        </p:txBody>
      </p:sp>
      <p:sp>
        <p:nvSpPr>
          <p:cNvPr id="921" name="Google Shape;921;g3bed48ece33_0_22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22" name="Google Shape;922;g3bed48ece33_0_2283"/>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lvl1pPr indent="-342900" lvl="0" marL="457200" algn="r">
              <a:lnSpc>
                <a:spcPct val="115000"/>
              </a:lnSpc>
              <a:spcBef>
                <a:spcPts val="0"/>
              </a:spcBef>
              <a:spcAft>
                <a:spcPts val="0"/>
              </a:spcAft>
              <a:buClr>
                <a:schemeClr val="dk1"/>
              </a:buClr>
              <a:buSzPts val="1800"/>
              <a:buFont typeface="Source Sans 3"/>
              <a:buChar char="●"/>
              <a:defRPr sz="1400">
                <a:solidFill>
                  <a:schemeClr val="dk1"/>
                </a:solidFill>
                <a:latin typeface="Source Sans 3"/>
                <a:ea typeface="Source Sans 3"/>
                <a:cs typeface="Source Sans 3"/>
                <a:sym typeface="Source Sans 3"/>
              </a:defRPr>
            </a:lvl1pPr>
            <a:lvl2pPr indent="-317500" lvl="1" marL="9144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indent="-317500" lvl="2" marL="13716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indent="-317500" lvl="3" marL="18288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indent="-317500" lvl="4" marL="22860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indent="-317500" lvl="5" marL="27432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indent="-317500" lvl="6" marL="32004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indent="-317500" lvl="7" marL="36576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indent="-317500" lvl="8" marL="4114800" algn="l">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p:txBody>
      </p:sp>
      <p:cxnSp>
        <p:nvCxnSpPr>
          <p:cNvPr id="923" name="Google Shape;923;g3bed48ece33_0_2283"/>
          <p:cNvCxnSpPr/>
          <p:nvPr/>
        </p:nvCxnSpPr>
        <p:spPr>
          <a:xfrm rot="10800000">
            <a:off x="1808250" y="2205350"/>
            <a:ext cx="10977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urple Sky">
  <p:cSld name="TITLE_1_1_2">
    <p:spTree>
      <p:nvGrpSpPr>
        <p:cNvPr id="924" name="Shape 924"/>
        <p:cNvGrpSpPr/>
        <p:nvPr/>
      </p:nvGrpSpPr>
      <p:grpSpPr>
        <a:xfrm>
          <a:off x="0" y="0"/>
          <a:ext cx="0" cy="0"/>
          <a:chOff x="0" y="0"/>
          <a:chExt cx="0" cy="0"/>
        </a:xfrm>
      </p:grpSpPr>
      <p:pic>
        <p:nvPicPr>
          <p:cNvPr id="925" name="Google Shape;925;g3bed48ece33_0_2290"/>
          <p:cNvPicPr preferRelativeResize="0"/>
          <p:nvPr/>
        </p:nvPicPr>
        <p:blipFill rotWithShape="1">
          <a:blip r:embed="rId2">
            <a:alphaModFix amt="80000"/>
          </a:blip>
          <a:srcRect b="0" l="0" r="0" t="0"/>
          <a:stretch/>
        </p:blipFill>
        <p:spPr>
          <a:xfrm>
            <a:off x="0" y="0"/>
            <a:ext cx="9164252" cy="5154892"/>
          </a:xfrm>
          <a:prstGeom prst="rect">
            <a:avLst/>
          </a:prstGeom>
          <a:noFill/>
          <a:ln>
            <a:noFill/>
          </a:ln>
          <a:effectLst>
            <a:outerShdw blurRad="57150" rotWithShape="0" algn="bl">
              <a:srgbClr val="000000">
                <a:alpha val="70196"/>
              </a:srgbClr>
            </a:outerShdw>
          </a:effectLst>
        </p:spPr>
      </p:pic>
      <p:sp>
        <p:nvSpPr>
          <p:cNvPr id="926" name="Google Shape;926;g3bed48ece33_0_2290"/>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27" name="Google Shape;927;g3bed48ece33_0_2290"/>
          <p:cNvSpPr/>
          <p:nvPr/>
        </p:nvSpPr>
        <p:spPr>
          <a:xfrm>
            <a:off x="4299900" y="1758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928" name="Google Shape;928;g3bed48ece33_0_2290"/>
          <p:cNvSpPr txBox="1"/>
          <p:nvPr>
            <p:ph type="ctrTitle"/>
          </p:nvPr>
        </p:nvSpPr>
        <p:spPr>
          <a:xfrm>
            <a:off x="4792063" y="5039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29" name="Google Shape;929;g3bed48ece33_0_22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30" name="Google Shape;930;g3bed48ece33_0_2290"/>
          <p:cNvSpPr txBox="1"/>
          <p:nvPr>
            <p:ph idx="1" type="body"/>
          </p:nvPr>
        </p:nvSpPr>
        <p:spPr>
          <a:xfrm>
            <a:off x="4791988" y="19939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31" name="Google Shape;931;g3bed48ece33_0_2290"/>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ram">
  <p:cSld name="TITLE_1_1_1_2_1">
    <p:spTree>
      <p:nvGrpSpPr>
        <p:cNvPr id="84" name="Shape 84"/>
        <p:cNvGrpSpPr/>
        <p:nvPr/>
      </p:nvGrpSpPr>
      <p:grpSpPr>
        <a:xfrm>
          <a:off x="0" y="0"/>
          <a:ext cx="0" cy="0"/>
          <a:chOff x="0" y="0"/>
          <a:chExt cx="0" cy="0"/>
        </a:xfrm>
      </p:grpSpPr>
      <p:pic>
        <p:nvPicPr>
          <p:cNvPr id="85" name="Google Shape;85;p53"/>
          <p:cNvPicPr preferRelativeResize="0"/>
          <p:nvPr/>
        </p:nvPicPr>
        <p:blipFill rotWithShape="1">
          <a:blip r:embed="rId2">
            <a:alphaModFix/>
          </a:blip>
          <a:srcRect b="0" l="0" r="0" t="0"/>
          <a:stretch/>
        </p:blipFill>
        <p:spPr>
          <a:xfrm>
            <a:off x="-12" y="-5700"/>
            <a:ext cx="9164268" cy="5154900"/>
          </a:xfrm>
          <a:prstGeom prst="rect">
            <a:avLst/>
          </a:prstGeom>
          <a:noFill/>
          <a:ln>
            <a:noFill/>
          </a:ln>
        </p:spPr>
      </p:pic>
      <p:sp>
        <p:nvSpPr>
          <p:cNvPr id="86" name="Google Shape;86;p53"/>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87" name="Google Shape;87;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urple Sky 1">
  <p:cSld name="TITLE_1_1_2_3">
    <p:spTree>
      <p:nvGrpSpPr>
        <p:cNvPr id="932" name="Shape 932"/>
        <p:cNvGrpSpPr/>
        <p:nvPr/>
      </p:nvGrpSpPr>
      <p:grpSpPr>
        <a:xfrm>
          <a:off x="0" y="0"/>
          <a:ext cx="0" cy="0"/>
          <a:chOff x="0" y="0"/>
          <a:chExt cx="0" cy="0"/>
        </a:xfrm>
      </p:grpSpPr>
      <p:pic>
        <p:nvPicPr>
          <p:cNvPr id="933" name="Google Shape;933;g3bed48ece33_0_2298"/>
          <p:cNvPicPr preferRelativeResize="0"/>
          <p:nvPr/>
        </p:nvPicPr>
        <p:blipFill rotWithShape="1">
          <a:blip r:embed="rId2">
            <a:alphaModFix amt="80000"/>
          </a:blip>
          <a:srcRect b="0" l="0" r="0" t="0"/>
          <a:stretch/>
        </p:blipFill>
        <p:spPr>
          <a:xfrm>
            <a:off x="0" y="0"/>
            <a:ext cx="9164252" cy="5154892"/>
          </a:xfrm>
          <a:prstGeom prst="rect">
            <a:avLst/>
          </a:prstGeom>
          <a:noFill/>
          <a:ln>
            <a:noFill/>
          </a:ln>
          <a:effectLst>
            <a:outerShdw blurRad="57150" rotWithShape="0" algn="bl">
              <a:srgbClr val="000000">
                <a:alpha val="70196"/>
              </a:srgbClr>
            </a:outerShdw>
          </a:effectLst>
        </p:spPr>
      </p:pic>
      <p:sp>
        <p:nvSpPr>
          <p:cNvPr id="934" name="Google Shape;934;g3bed48ece33_0_2298"/>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35" name="Google Shape;935;g3bed48ece33_0_2298"/>
          <p:cNvSpPr/>
          <p:nvPr/>
        </p:nvSpPr>
        <p:spPr>
          <a:xfrm>
            <a:off x="188100" y="1758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936" name="Google Shape;936;g3bed48ece33_0_2298"/>
          <p:cNvSpPr txBox="1"/>
          <p:nvPr>
            <p:ph type="ctrTitle"/>
          </p:nvPr>
        </p:nvSpPr>
        <p:spPr>
          <a:xfrm>
            <a:off x="676225" y="5109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37" name="Google Shape;937;g3bed48ece33_0_22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38" name="Google Shape;938;g3bed48ece33_0_2298"/>
          <p:cNvSpPr txBox="1"/>
          <p:nvPr>
            <p:ph idx="1" type="body"/>
          </p:nvPr>
        </p:nvSpPr>
        <p:spPr>
          <a:xfrm>
            <a:off x="676150" y="20009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39" name="Google Shape;939;g3bed48ece33_0_2298"/>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Wild Pansy">
  <p:cSld name="TITLE_1_1_2_3_2">
    <p:spTree>
      <p:nvGrpSpPr>
        <p:cNvPr id="940" name="Shape 940"/>
        <p:cNvGrpSpPr/>
        <p:nvPr/>
      </p:nvGrpSpPr>
      <p:grpSpPr>
        <a:xfrm>
          <a:off x="0" y="0"/>
          <a:ext cx="0" cy="0"/>
          <a:chOff x="0" y="0"/>
          <a:chExt cx="0" cy="0"/>
        </a:xfrm>
      </p:grpSpPr>
      <p:pic>
        <p:nvPicPr>
          <p:cNvPr id="941" name="Google Shape;941;g3bed48ece33_0_2306"/>
          <p:cNvPicPr preferRelativeResize="0"/>
          <p:nvPr/>
        </p:nvPicPr>
        <p:blipFill rotWithShape="1">
          <a:blip r:embed="rId2">
            <a:alphaModFix amt="80000"/>
          </a:blip>
          <a:srcRect b="0" l="30044" r="30044" t="0"/>
          <a:stretch/>
        </p:blipFill>
        <p:spPr>
          <a:xfrm>
            <a:off x="425" y="0"/>
            <a:ext cx="9164250" cy="5143500"/>
          </a:xfrm>
          <a:prstGeom prst="rect">
            <a:avLst/>
          </a:prstGeom>
          <a:noFill/>
          <a:ln>
            <a:noFill/>
          </a:ln>
          <a:effectLst>
            <a:outerShdw blurRad="200025" rotWithShape="0" algn="bl">
              <a:srgbClr val="000000">
                <a:alpha val="70196"/>
              </a:srgbClr>
            </a:outerShdw>
          </a:effectLst>
        </p:spPr>
      </p:pic>
      <p:sp>
        <p:nvSpPr>
          <p:cNvPr id="942" name="Google Shape;942;g3bed48ece33_0_2306"/>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3" name="Google Shape;943;g3bed48ece33_0_2306"/>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944" name="Google Shape;944;g3bed48ece33_0_2306"/>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45" name="Google Shape;945;g3bed48ece33_0_23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46" name="Google Shape;946;g3bed48ece33_0_2306"/>
          <p:cNvSpPr txBox="1"/>
          <p:nvPr>
            <p:ph idx="1" type="body"/>
          </p:nvPr>
        </p:nvSpPr>
        <p:spPr>
          <a:xfrm>
            <a:off x="4788025" y="20007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47" name="Google Shape;947;g3bed48ece33_0_2306"/>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Fireworks">
  <p:cSld name="TITLE_1_1_2_3_1">
    <p:spTree>
      <p:nvGrpSpPr>
        <p:cNvPr id="948" name="Shape 948"/>
        <p:cNvGrpSpPr/>
        <p:nvPr/>
      </p:nvGrpSpPr>
      <p:grpSpPr>
        <a:xfrm>
          <a:off x="0" y="0"/>
          <a:ext cx="0" cy="0"/>
          <a:chOff x="0" y="0"/>
          <a:chExt cx="0" cy="0"/>
        </a:xfrm>
      </p:grpSpPr>
      <p:pic>
        <p:nvPicPr>
          <p:cNvPr id="949" name="Google Shape;949;g3bed48ece33_0_2314"/>
          <p:cNvPicPr preferRelativeResize="0"/>
          <p:nvPr/>
        </p:nvPicPr>
        <p:blipFill rotWithShape="1">
          <a:blip r:embed="rId2">
            <a:alphaModFix amt="80000"/>
          </a:blip>
          <a:srcRect b="0" l="31705" r="31705" t="0"/>
          <a:stretch/>
        </p:blipFill>
        <p:spPr>
          <a:xfrm>
            <a:off x="0" y="-5700"/>
            <a:ext cx="9164252" cy="5154900"/>
          </a:xfrm>
          <a:prstGeom prst="rect">
            <a:avLst/>
          </a:prstGeom>
          <a:noFill/>
          <a:ln>
            <a:noFill/>
          </a:ln>
          <a:effectLst>
            <a:outerShdw blurRad="200025" rotWithShape="0" algn="bl">
              <a:srgbClr val="000000">
                <a:alpha val="70196"/>
              </a:srgbClr>
            </a:outerShdw>
          </a:effectLst>
        </p:spPr>
      </p:pic>
      <p:sp>
        <p:nvSpPr>
          <p:cNvPr id="950" name="Google Shape;950;g3bed48ece33_0_2314"/>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51" name="Google Shape;951;g3bed48ece33_0_2314"/>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952" name="Google Shape;952;g3bed48ece33_0_2314"/>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53" name="Google Shape;953;g3bed48ece33_0_23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54" name="Google Shape;954;g3bed48ece33_0_2314"/>
          <p:cNvSpPr txBox="1"/>
          <p:nvPr>
            <p:ph idx="1" type="body"/>
          </p:nvPr>
        </p:nvSpPr>
        <p:spPr>
          <a:xfrm>
            <a:off x="4788025" y="20007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55" name="Google Shape;955;g3bed48ece33_0_2314"/>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kort – Purple Sky">
  <p:cSld name="TITLE_1_1_2_2">
    <p:spTree>
      <p:nvGrpSpPr>
        <p:cNvPr id="956" name="Shape 956"/>
        <p:cNvGrpSpPr/>
        <p:nvPr/>
      </p:nvGrpSpPr>
      <p:grpSpPr>
        <a:xfrm>
          <a:off x="0" y="0"/>
          <a:ext cx="0" cy="0"/>
          <a:chOff x="0" y="0"/>
          <a:chExt cx="0" cy="0"/>
        </a:xfrm>
      </p:grpSpPr>
      <p:pic>
        <p:nvPicPr>
          <p:cNvPr id="957" name="Google Shape;957;g3bed48ece33_0_2322"/>
          <p:cNvPicPr preferRelativeResize="0"/>
          <p:nvPr/>
        </p:nvPicPr>
        <p:blipFill rotWithShape="1">
          <a:blip r:embed="rId2">
            <a:alphaModFix/>
          </a:blip>
          <a:srcRect b="0" l="0" r="0" t="0"/>
          <a:stretch/>
        </p:blipFill>
        <p:spPr>
          <a:xfrm rot="-5400000">
            <a:off x="6443001" y="2441426"/>
            <a:ext cx="122573" cy="5281574"/>
          </a:xfrm>
          <a:prstGeom prst="rect">
            <a:avLst/>
          </a:prstGeom>
          <a:noFill/>
          <a:ln>
            <a:noFill/>
          </a:ln>
        </p:spPr>
      </p:pic>
      <p:sp>
        <p:nvSpPr>
          <p:cNvPr id="958" name="Google Shape;958;g3bed48ece33_0_2322"/>
          <p:cNvSpPr txBox="1"/>
          <p:nvPr>
            <p:ph type="ctrTitle"/>
          </p:nvPr>
        </p:nvSpPr>
        <p:spPr>
          <a:xfrm>
            <a:off x="4559500" y="510750"/>
            <a:ext cx="3952200" cy="1974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59" name="Google Shape;959;g3bed48ece33_0_23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60" name="Google Shape;960;g3bed48ece33_0_2322"/>
          <p:cNvSpPr txBox="1"/>
          <p:nvPr>
            <p:ph idx="1" type="body"/>
          </p:nvPr>
        </p:nvSpPr>
        <p:spPr>
          <a:xfrm>
            <a:off x="4607125" y="2644625"/>
            <a:ext cx="3904500" cy="1912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61" name="Google Shape;961;g3bed48ece33_0_2322"/>
          <p:cNvSpPr/>
          <p:nvPr>
            <p:ph idx="2" type="pic"/>
          </p:nvPr>
        </p:nvSpPr>
        <p:spPr>
          <a:xfrm>
            <a:off x="-39950" y="0"/>
            <a:ext cx="3904500" cy="5151000"/>
          </a:xfrm>
          <a:prstGeom prst="rect">
            <a:avLst/>
          </a:prstGeom>
          <a:solidFill>
            <a:schemeClr val="dk1"/>
          </a:solidFill>
          <a:ln>
            <a:noFill/>
          </a:ln>
        </p:spPr>
      </p:sp>
      <p:cxnSp>
        <p:nvCxnSpPr>
          <p:cNvPr id="962" name="Google Shape;962;g3bed48ece33_0_2322"/>
          <p:cNvCxnSpPr/>
          <p:nvPr/>
        </p:nvCxnSpPr>
        <p:spPr>
          <a:xfrm>
            <a:off x="4701625" y="2510250"/>
            <a:ext cx="1302900" cy="0"/>
          </a:xfrm>
          <a:prstGeom prst="straightConnector1">
            <a:avLst/>
          </a:prstGeom>
          <a:noFill/>
          <a:ln cap="flat" cmpd="sng" w="19050">
            <a:solidFill>
              <a:srgbClr val="8938FC"/>
            </a:solidFill>
            <a:prstDash val="solid"/>
            <a:round/>
            <a:headEnd len="sm" w="sm" type="none"/>
            <a:tailEnd len="sm" w="sm" type="none"/>
          </a:ln>
        </p:spPr>
      </p:cxnSp>
      <p:sp>
        <p:nvSpPr>
          <p:cNvPr id="963" name="Google Shape;963;g3bed48ece33_0_2322"/>
          <p:cNvSpPr txBox="1"/>
          <p:nvPr/>
        </p:nvSpPr>
        <p:spPr>
          <a:xfrm>
            <a:off x="-3739975" y="0"/>
            <a:ext cx="3364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Kontaktkort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till exempel för avslutande kontaktkort till en person eller företag.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kort – Wild Pansy">
  <p:cSld name="TITLE_1_1_2_2_2_2">
    <p:spTree>
      <p:nvGrpSpPr>
        <p:cNvPr id="964" name="Shape 964"/>
        <p:cNvGrpSpPr/>
        <p:nvPr/>
      </p:nvGrpSpPr>
      <p:grpSpPr>
        <a:xfrm>
          <a:off x="0" y="0"/>
          <a:ext cx="0" cy="0"/>
          <a:chOff x="0" y="0"/>
          <a:chExt cx="0" cy="0"/>
        </a:xfrm>
      </p:grpSpPr>
      <p:pic>
        <p:nvPicPr>
          <p:cNvPr id="965" name="Google Shape;965;g3bed48ece33_0_2330"/>
          <p:cNvPicPr preferRelativeResize="0"/>
          <p:nvPr/>
        </p:nvPicPr>
        <p:blipFill rotWithShape="1">
          <a:blip r:embed="rId2">
            <a:alphaModFix/>
          </a:blip>
          <a:srcRect b="0" l="30044" r="30044" t="0"/>
          <a:stretch/>
        </p:blipFill>
        <p:spPr>
          <a:xfrm rot="-5400000">
            <a:off x="6444287" y="2440562"/>
            <a:ext cx="122151" cy="5283725"/>
          </a:xfrm>
          <a:prstGeom prst="rect">
            <a:avLst/>
          </a:prstGeom>
          <a:noFill/>
          <a:ln>
            <a:noFill/>
          </a:ln>
        </p:spPr>
      </p:pic>
      <p:sp>
        <p:nvSpPr>
          <p:cNvPr id="966" name="Google Shape;966;g3bed48ece33_0_2330"/>
          <p:cNvSpPr txBox="1"/>
          <p:nvPr>
            <p:ph type="ctrTitle"/>
          </p:nvPr>
        </p:nvSpPr>
        <p:spPr>
          <a:xfrm>
            <a:off x="4559500" y="510750"/>
            <a:ext cx="3952200" cy="1974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67" name="Google Shape;967;g3bed48ece33_0_23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68" name="Google Shape;968;g3bed48ece33_0_2330"/>
          <p:cNvSpPr txBox="1"/>
          <p:nvPr>
            <p:ph idx="1" type="body"/>
          </p:nvPr>
        </p:nvSpPr>
        <p:spPr>
          <a:xfrm>
            <a:off x="4607125" y="2644625"/>
            <a:ext cx="3904500" cy="1912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69" name="Google Shape;969;g3bed48ece33_0_2330"/>
          <p:cNvSpPr/>
          <p:nvPr>
            <p:ph idx="2" type="pic"/>
          </p:nvPr>
        </p:nvSpPr>
        <p:spPr>
          <a:xfrm>
            <a:off x="-39950" y="0"/>
            <a:ext cx="3904500" cy="5151000"/>
          </a:xfrm>
          <a:prstGeom prst="rect">
            <a:avLst/>
          </a:prstGeom>
          <a:solidFill>
            <a:schemeClr val="dk1"/>
          </a:solidFill>
          <a:ln>
            <a:noFill/>
          </a:ln>
        </p:spPr>
      </p:sp>
      <p:cxnSp>
        <p:nvCxnSpPr>
          <p:cNvPr id="970" name="Google Shape;970;g3bed48ece33_0_2330"/>
          <p:cNvCxnSpPr/>
          <p:nvPr/>
        </p:nvCxnSpPr>
        <p:spPr>
          <a:xfrm>
            <a:off x="4701625" y="2510250"/>
            <a:ext cx="1302900" cy="0"/>
          </a:xfrm>
          <a:prstGeom prst="straightConnector1">
            <a:avLst/>
          </a:prstGeom>
          <a:noFill/>
          <a:ln cap="flat" cmpd="sng" w="19050">
            <a:solidFill>
              <a:srgbClr val="8938FC"/>
            </a:solidFill>
            <a:prstDash val="solid"/>
            <a:round/>
            <a:headEnd len="sm" w="sm" type="none"/>
            <a:tailEnd len="sm" w="sm" type="none"/>
          </a:ln>
        </p:spPr>
      </p:cxnSp>
      <p:sp>
        <p:nvSpPr>
          <p:cNvPr id="971" name="Google Shape;971;g3bed48ece33_0_2330"/>
          <p:cNvSpPr txBox="1"/>
          <p:nvPr/>
        </p:nvSpPr>
        <p:spPr>
          <a:xfrm>
            <a:off x="-3739975" y="0"/>
            <a:ext cx="3364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Kontaktkort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till exempel för avslutande kontaktkort till en person eller företag.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kort – Fireworks">
  <p:cSld name="TITLE_1_1_2_2_2_1">
    <p:spTree>
      <p:nvGrpSpPr>
        <p:cNvPr id="972" name="Shape 972"/>
        <p:cNvGrpSpPr/>
        <p:nvPr/>
      </p:nvGrpSpPr>
      <p:grpSpPr>
        <a:xfrm>
          <a:off x="0" y="0"/>
          <a:ext cx="0" cy="0"/>
          <a:chOff x="0" y="0"/>
          <a:chExt cx="0" cy="0"/>
        </a:xfrm>
      </p:grpSpPr>
      <p:pic>
        <p:nvPicPr>
          <p:cNvPr id="973" name="Google Shape;973;g3bed48ece33_0_2338"/>
          <p:cNvPicPr preferRelativeResize="0"/>
          <p:nvPr/>
        </p:nvPicPr>
        <p:blipFill rotWithShape="1">
          <a:blip r:embed="rId2">
            <a:alphaModFix/>
          </a:blip>
          <a:srcRect b="0" l="31705" r="31705" t="0"/>
          <a:stretch/>
        </p:blipFill>
        <p:spPr>
          <a:xfrm rot="-5400000">
            <a:off x="6445849" y="2438924"/>
            <a:ext cx="122552" cy="5286600"/>
          </a:xfrm>
          <a:prstGeom prst="rect">
            <a:avLst/>
          </a:prstGeom>
          <a:noFill/>
          <a:ln>
            <a:noFill/>
          </a:ln>
        </p:spPr>
      </p:pic>
      <p:sp>
        <p:nvSpPr>
          <p:cNvPr id="974" name="Google Shape;974;g3bed48ece33_0_2338"/>
          <p:cNvSpPr txBox="1"/>
          <p:nvPr>
            <p:ph type="ctrTitle"/>
          </p:nvPr>
        </p:nvSpPr>
        <p:spPr>
          <a:xfrm>
            <a:off x="4559500" y="510750"/>
            <a:ext cx="3952200" cy="1974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75" name="Google Shape;975;g3bed48ece33_0_23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76" name="Google Shape;976;g3bed48ece33_0_2338"/>
          <p:cNvSpPr txBox="1"/>
          <p:nvPr>
            <p:ph idx="1" type="body"/>
          </p:nvPr>
        </p:nvSpPr>
        <p:spPr>
          <a:xfrm>
            <a:off x="4607125" y="2644625"/>
            <a:ext cx="3904500" cy="1912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77" name="Google Shape;977;g3bed48ece33_0_2338"/>
          <p:cNvSpPr/>
          <p:nvPr>
            <p:ph idx="2" type="pic"/>
          </p:nvPr>
        </p:nvSpPr>
        <p:spPr>
          <a:xfrm>
            <a:off x="-39950" y="0"/>
            <a:ext cx="3904500" cy="5151000"/>
          </a:xfrm>
          <a:prstGeom prst="rect">
            <a:avLst/>
          </a:prstGeom>
          <a:solidFill>
            <a:schemeClr val="dk1"/>
          </a:solidFill>
          <a:ln>
            <a:noFill/>
          </a:ln>
        </p:spPr>
      </p:sp>
      <p:cxnSp>
        <p:nvCxnSpPr>
          <p:cNvPr id="978" name="Google Shape;978;g3bed48ece33_0_2338"/>
          <p:cNvCxnSpPr/>
          <p:nvPr/>
        </p:nvCxnSpPr>
        <p:spPr>
          <a:xfrm>
            <a:off x="4701625" y="2510250"/>
            <a:ext cx="1302900" cy="0"/>
          </a:xfrm>
          <a:prstGeom prst="straightConnector1">
            <a:avLst/>
          </a:prstGeom>
          <a:noFill/>
          <a:ln cap="flat" cmpd="sng" w="19050">
            <a:solidFill>
              <a:srgbClr val="8938FC"/>
            </a:solidFill>
            <a:prstDash val="solid"/>
            <a:round/>
            <a:headEnd len="sm" w="sm" type="none"/>
            <a:tailEnd len="sm" w="sm" type="none"/>
          </a:ln>
        </p:spPr>
      </p:cxnSp>
      <p:sp>
        <p:nvSpPr>
          <p:cNvPr id="979" name="Google Shape;979;g3bed48ece33_0_2338"/>
          <p:cNvSpPr txBox="1"/>
          <p:nvPr/>
        </p:nvSpPr>
        <p:spPr>
          <a:xfrm>
            <a:off x="-3739975" y="0"/>
            <a:ext cx="3364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Kontaktkort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till exempel för avslutande kontaktkort till en person eller företag.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k – Purple Sky">
  <p:cSld name="TITLE_1_1_2_2_1">
    <p:spTree>
      <p:nvGrpSpPr>
        <p:cNvPr id="980" name="Shape 980"/>
        <p:cNvGrpSpPr/>
        <p:nvPr/>
      </p:nvGrpSpPr>
      <p:grpSpPr>
        <a:xfrm>
          <a:off x="0" y="0"/>
          <a:ext cx="0" cy="0"/>
          <a:chOff x="0" y="0"/>
          <a:chExt cx="0" cy="0"/>
        </a:xfrm>
      </p:grpSpPr>
      <p:pic>
        <p:nvPicPr>
          <p:cNvPr id="981" name="Google Shape;981;g3bed48ece33_0_2346"/>
          <p:cNvPicPr preferRelativeResize="0"/>
          <p:nvPr/>
        </p:nvPicPr>
        <p:blipFill rotWithShape="1">
          <a:blip r:embed="rId2">
            <a:alphaModFix/>
          </a:blip>
          <a:srcRect b="0" l="0" r="0" t="0"/>
          <a:stretch/>
        </p:blipFill>
        <p:spPr>
          <a:xfrm rot="-5400000">
            <a:off x="4511252" y="509676"/>
            <a:ext cx="122573" cy="9145074"/>
          </a:xfrm>
          <a:prstGeom prst="rect">
            <a:avLst/>
          </a:prstGeom>
          <a:noFill/>
          <a:ln>
            <a:noFill/>
          </a:ln>
        </p:spPr>
      </p:pic>
      <p:sp>
        <p:nvSpPr>
          <p:cNvPr id="982" name="Google Shape;982;g3bed48ece33_0_2346"/>
          <p:cNvSpPr txBox="1"/>
          <p:nvPr>
            <p:ph type="ctrTitle"/>
          </p:nvPr>
        </p:nvSpPr>
        <p:spPr>
          <a:xfrm>
            <a:off x="531250" y="503800"/>
            <a:ext cx="3727500" cy="1642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83" name="Google Shape;983;g3bed48ece33_0_2346"/>
          <p:cNvSpPr txBox="1"/>
          <p:nvPr>
            <p:ph idx="12" type="sldNum"/>
          </p:nvPr>
        </p:nvSpPr>
        <p:spPr>
          <a:xfrm>
            <a:off x="4219433" y="465626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84" name="Google Shape;984;g3bed48ece33_0_2346"/>
          <p:cNvSpPr txBox="1"/>
          <p:nvPr>
            <p:ph idx="1" type="body"/>
          </p:nvPr>
        </p:nvSpPr>
        <p:spPr>
          <a:xfrm>
            <a:off x="553750" y="2310899"/>
            <a:ext cx="3682500" cy="2376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cxnSp>
        <p:nvCxnSpPr>
          <p:cNvPr id="985" name="Google Shape;985;g3bed48ece33_0_2346"/>
          <p:cNvCxnSpPr/>
          <p:nvPr/>
        </p:nvCxnSpPr>
        <p:spPr>
          <a:xfrm>
            <a:off x="668400" y="2222500"/>
            <a:ext cx="1302900" cy="0"/>
          </a:xfrm>
          <a:prstGeom prst="straightConnector1">
            <a:avLst/>
          </a:prstGeom>
          <a:noFill/>
          <a:ln cap="flat" cmpd="sng" w="19050">
            <a:solidFill>
              <a:srgbClr val="8938FC"/>
            </a:solidFill>
            <a:prstDash val="solid"/>
            <a:round/>
            <a:headEnd len="sm" w="sm" type="none"/>
            <a:tailEnd len="sm" w="sm" type="none"/>
          </a:ln>
        </p:spPr>
      </p:cxnSp>
      <p:sp>
        <p:nvSpPr>
          <p:cNvPr id="986" name="Google Shape;986;g3bed48ece33_0_2346"/>
          <p:cNvSpPr txBox="1"/>
          <p:nvPr/>
        </p:nvSpPr>
        <p:spPr>
          <a:xfrm>
            <a:off x="-3739975" y="0"/>
            <a:ext cx="33642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Statistik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Statisk graf (bild):</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Klistra in din graf till höger om texten.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Dynamisk graf: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Duplicera valfri graf från graf-sliden och klistra in. Högerklicka på grafen för att redigera data direkt i Sheets.</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k – Wild Pansy">
  <p:cSld name="TITLE_1_1_2_2_1_1_2">
    <p:spTree>
      <p:nvGrpSpPr>
        <p:cNvPr id="987" name="Shape 987"/>
        <p:cNvGrpSpPr/>
        <p:nvPr/>
      </p:nvGrpSpPr>
      <p:grpSpPr>
        <a:xfrm>
          <a:off x="0" y="0"/>
          <a:ext cx="0" cy="0"/>
          <a:chOff x="0" y="0"/>
          <a:chExt cx="0" cy="0"/>
        </a:xfrm>
      </p:grpSpPr>
      <p:pic>
        <p:nvPicPr>
          <p:cNvPr id="988" name="Google Shape;988;g3bed48ece33_0_2353"/>
          <p:cNvPicPr preferRelativeResize="0"/>
          <p:nvPr/>
        </p:nvPicPr>
        <p:blipFill rotWithShape="1">
          <a:blip r:embed="rId2">
            <a:alphaModFix/>
          </a:blip>
          <a:srcRect b="0" l="30044" r="30044" t="0"/>
          <a:stretch/>
        </p:blipFill>
        <p:spPr>
          <a:xfrm rot="-5400000">
            <a:off x="4510936" y="507212"/>
            <a:ext cx="122151" cy="9150425"/>
          </a:xfrm>
          <a:prstGeom prst="rect">
            <a:avLst/>
          </a:prstGeom>
          <a:noFill/>
          <a:ln>
            <a:noFill/>
          </a:ln>
        </p:spPr>
      </p:pic>
      <p:sp>
        <p:nvSpPr>
          <p:cNvPr id="989" name="Google Shape;989;g3bed48ece33_0_2353"/>
          <p:cNvSpPr txBox="1"/>
          <p:nvPr>
            <p:ph type="ctrTitle"/>
          </p:nvPr>
        </p:nvSpPr>
        <p:spPr>
          <a:xfrm>
            <a:off x="531250" y="503800"/>
            <a:ext cx="3727500" cy="1642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90" name="Google Shape;990;g3bed48ece33_0_2353"/>
          <p:cNvSpPr txBox="1"/>
          <p:nvPr>
            <p:ph idx="12" type="sldNum"/>
          </p:nvPr>
        </p:nvSpPr>
        <p:spPr>
          <a:xfrm>
            <a:off x="4219433" y="465626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91" name="Google Shape;991;g3bed48ece33_0_2353"/>
          <p:cNvSpPr txBox="1"/>
          <p:nvPr>
            <p:ph idx="1" type="body"/>
          </p:nvPr>
        </p:nvSpPr>
        <p:spPr>
          <a:xfrm>
            <a:off x="553750" y="2310899"/>
            <a:ext cx="3682500" cy="2376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cxnSp>
        <p:nvCxnSpPr>
          <p:cNvPr id="992" name="Google Shape;992;g3bed48ece33_0_2353"/>
          <p:cNvCxnSpPr/>
          <p:nvPr/>
        </p:nvCxnSpPr>
        <p:spPr>
          <a:xfrm>
            <a:off x="668400" y="2222500"/>
            <a:ext cx="1302900" cy="0"/>
          </a:xfrm>
          <a:prstGeom prst="straightConnector1">
            <a:avLst/>
          </a:prstGeom>
          <a:noFill/>
          <a:ln cap="flat" cmpd="sng" w="19050">
            <a:solidFill>
              <a:srgbClr val="8938FC"/>
            </a:solidFill>
            <a:prstDash val="solid"/>
            <a:round/>
            <a:headEnd len="sm" w="sm" type="none"/>
            <a:tailEnd len="sm" w="sm" type="none"/>
          </a:ln>
        </p:spPr>
      </p:cxnSp>
      <p:sp>
        <p:nvSpPr>
          <p:cNvPr id="993" name="Google Shape;993;g3bed48ece33_0_2353"/>
          <p:cNvSpPr txBox="1"/>
          <p:nvPr/>
        </p:nvSpPr>
        <p:spPr>
          <a:xfrm>
            <a:off x="-3739975" y="0"/>
            <a:ext cx="33642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Statistik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Statisk graf (bild):</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Klistra in din graf till höger om texten.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Dynamisk graf: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Duplicera valfri graf från graf-sliden och klistra in. Högerklicka på grafen för att redigera data direkt i Sheets.</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k – Fireworks">
  <p:cSld name="TITLE_1_1_2_2_1_1_1">
    <p:spTree>
      <p:nvGrpSpPr>
        <p:cNvPr id="994" name="Shape 994"/>
        <p:cNvGrpSpPr/>
        <p:nvPr/>
      </p:nvGrpSpPr>
      <p:grpSpPr>
        <a:xfrm>
          <a:off x="0" y="0"/>
          <a:ext cx="0" cy="0"/>
          <a:chOff x="0" y="0"/>
          <a:chExt cx="0" cy="0"/>
        </a:xfrm>
      </p:grpSpPr>
      <p:pic>
        <p:nvPicPr>
          <p:cNvPr id="995" name="Google Shape;995;g3bed48ece33_0_2360"/>
          <p:cNvPicPr preferRelativeResize="0"/>
          <p:nvPr/>
        </p:nvPicPr>
        <p:blipFill rotWithShape="1">
          <a:blip r:embed="rId2">
            <a:alphaModFix/>
          </a:blip>
          <a:srcRect b="0" l="31705" r="31705" t="0"/>
          <a:stretch/>
        </p:blipFill>
        <p:spPr>
          <a:xfrm rot="-5400000">
            <a:off x="4513936" y="507011"/>
            <a:ext cx="122552" cy="9150425"/>
          </a:xfrm>
          <a:prstGeom prst="rect">
            <a:avLst/>
          </a:prstGeom>
          <a:noFill/>
          <a:ln>
            <a:noFill/>
          </a:ln>
        </p:spPr>
      </p:pic>
      <p:sp>
        <p:nvSpPr>
          <p:cNvPr id="996" name="Google Shape;996;g3bed48ece33_0_2360"/>
          <p:cNvSpPr txBox="1"/>
          <p:nvPr>
            <p:ph type="ctrTitle"/>
          </p:nvPr>
        </p:nvSpPr>
        <p:spPr>
          <a:xfrm>
            <a:off x="531250" y="503800"/>
            <a:ext cx="3727500" cy="1642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997" name="Google Shape;997;g3bed48ece33_0_2360"/>
          <p:cNvSpPr txBox="1"/>
          <p:nvPr>
            <p:ph idx="12" type="sldNum"/>
          </p:nvPr>
        </p:nvSpPr>
        <p:spPr>
          <a:xfrm>
            <a:off x="4219433" y="465626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98" name="Google Shape;998;g3bed48ece33_0_2360"/>
          <p:cNvSpPr txBox="1"/>
          <p:nvPr>
            <p:ph idx="1" type="body"/>
          </p:nvPr>
        </p:nvSpPr>
        <p:spPr>
          <a:xfrm>
            <a:off x="553750" y="2310899"/>
            <a:ext cx="3682500" cy="2376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cxnSp>
        <p:nvCxnSpPr>
          <p:cNvPr id="999" name="Google Shape;999;g3bed48ece33_0_2360"/>
          <p:cNvCxnSpPr/>
          <p:nvPr/>
        </p:nvCxnSpPr>
        <p:spPr>
          <a:xfrm>
            <a:off x="668400" y="2222500"/>
            <a:ext cx="1302900" cy="0"/>
          </a:xfrm>
          <a:prstGeom prst="straightConnector1">
            <a:avLst/>
          </a:prstGeom>
          <a:noFill/>
          <a:ln cap="flat" cmpd="sng" w="19050">
            <a:solidFill>
              <a:srgbClr val="8938FC"/>
            </a:solidFill>
            <a:prstDash val="solid"/>
            <a:round/>
            <a:headEnd len="sm" w="sm" type="none"/>
            <a:tailEnd len="sm" w="sm" type="none"/>
          </a:ln>
        </p:spPr>
      </p:cxnSp>
      <p:sp>
        <p:nvSpPr>
          <p:cNvPr id="1000" name="Google Shape;1000;g3bed48ece33_0_2360"/>
          <p:cNvSpPr txBox="1"/>
          <p:nvPr/>
        </p:nvSpPr>
        <p:spPr>
          <a:xfrm>
            <a:off x="-3739975" y="0"/>
            <a:ext cx="33642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Statistik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Statisk graf (bild):</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Klistra in din graf till höger om texten.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Dynamisk graf: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Duplicera valfri graf från graf-sliden och klistra in. Högerklicka på grafen för att redigera data direkt i Sheets.</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urple Sky">
  <p:cSld name="TITLE_1_1_2_1">
    <p:spTree>
      <p:nvGrpSpPr>
        <p:cNvPr id="1001" name="Shape 1001"/>
        <p:cNvGrpSpPr/>
        <p:nvPr/>
      </p:nvGrpSpPr>
      <p:grpSpPr>
        <a:xfrm>
          <a:off x="0" y="0"/>
          <a:ext cx="0" cy="0"/>
          <a:chOff x="0" y="0"/>
          <a:chExt cx="0" cy="0"/>
        </a:xfrm>
      </p:grpSpPr>
      <p:pic>
        <p:nvPicPr>
          <p:cNvPr id="1002" name="Google Shape;1002;g3bed48ece33_0_2367"/>
          <p:cNvPicPr preferRelativeResize="0"/>
          <p:nvPr/>
        </p:nvPicPr>
        <p:blipFill rotWithShape="1">
          <a:blip r:embed="rId2">
            <a:alphaModFix amt="80000"/>
          </a:blip>
          <a:srcRect b="0" l="0" r="0" t="0"/>
          <a:stretch/>
        </p:blipFill>
        <p:spPr>
          <a:xfrm>
            <a:off x="0" y="0"/>
            <a:ext cx="9144003" cy="5154900"/>
          </a:xfrm>
          <a:prstGeom prst="rect">
            <a:avLst/>
          </a:prstGeom>
          <a:noFill/>
          <a:ln>
            <a:noFill/>
          </a:ln>
          <a:effectLst>
            <a:outerShdw blurRad="57150" rotWithShape="0" algn="bl">
              <a:srgbClr val="000000">
                <a:alpha val="70196"/>
              </a:srgbClr>
            </a:outerShdw>
          </a:effectLst>
        </p:spPr>
      </p:pic>
      <p:sp>
        <p:nvSpPr>
          <p:cNvPr id="1003" name="Google Shape;1003;g3bed48ece33_0_2367"/>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04" name="Google Shape;1004;g3bed48ece33_0_2367"/>
          <p:cNvSpPr/>
          <p:nvPr/>
        </p:nvSpPr>
        <p:spPr>
          <a:xfrm>
            <a:off x="4299975" y="128850"/>
            <a:ext cx="4692600" cy="4897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05" name="Google Shape;1005;g3bed48ece33_0_2367"/>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1006" name="Google Shape;1006;g3bed48ece33_0_23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1007" name="Google Shape;1007;g3bed48ece33_0_2367"/>
          <p:cNvSpPr txBox="1"/>
          <p:nvPr>
            <p:ph idx="1" type="body"/>
          </p:nvPr>
        </p:nvSpPr>
        <p:spPr>
          <a:xfrm>
            <a:off x="4720475" y="706300"/>
            <a:ext cx="39780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08" name="Google Shape;1008;g3bed48ece33_0_2367"/>
          <p:cNvSpPr txBox="1"/>
          <p:nvPr/>
        </p:nvSpPr>
        <p:spPr>
          <a:xfrm>
            <a:off x="-3655925" y="0"/>
            <a:ext cx="3210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ånga bilder">
  <p:cSld name="TITLE_1_1_1_3_1_1">
    <p:spTree>
      <p:nvGrpSpPr>
        <p:cNvPr id="88" name="Shape 88"/>
        <p:cNvGrpSpPr/>
        <p:nvPr/>
      </p:nvGrpSpPr>
      <p:grpSpPr>
        <a:xfrm>
          <a:off x="0" y="0"/>
          <a:ext cx="0" cy="0"/>
          <a:chOff x="0" y="0"/>
          <a:chExt cx="0" cy="0"/>
        </a:xfrm>
      </p:grpSpPr>
      <p:pic>
        <p:nvPicPr>
          <p:cNvPr id="89" name="Google Shape;89;p38"/>
          <p:cNvPicPr preferRelativeResize="0"/>
          <p:nvPr/>
        </p:nvPicPr>
        <p:blipFill rotWithShape="1">
          <a:blip r:embed="rId2">
            <a:alphaModFix/>
          </a:blip>
          <a:srcRect b="0" l="0" r="0" t="0"/>
          <a:stretch/>
        </p:blipFill>
        <p:spPr>
          <a:xfrm rot="-5400000">
            <a:off x="4492476" y="505702"/>
            <a:ext cx="151598" cy="9182100"/>
          </a:xfrm>
          <a:prstGeom prst="rect">
            <a:avLst/>
          </a:prstGeom>
          <a:noFill/>
          <a:ln>
            <a:noFill/>
          </a:ln>
        </p:spPr>
      </p:pic>
      <p:sp>
        <p:nvSpPr>
          <p:cNvPr id="90" name="Google Shape;90;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1" name="Google Shape;91;p38"/>
          <p:cNvSpPr/>
          <p:nvPr>
            <p:ph idx="2" type="pic"/>
          </p:nvPr>
        </p:nvSpPr>
        <p:spPr>
          <a:xfrm>
            <a:off x="533500" y="539600"/>
            <a:ext cx="3718500" cy="3985200"/>
          </a:xfrm>
          <a:prstGeom prst="rect">
            <a:avLst/>
          </a:prstGeom>
          <a:noFill/>
          <a:ln>
            <a:noFill/>
          </a:ln>
        </p:spPr>
      </p:sp>
      <p:sp>
        <p:nvSpPr>
          <p:cNvPr id="92" name="Google Shape;92;p38"/>
          <p:cNvSpPr/>
          <p:nvPr>
            <p:ph idx="3" type="pic"/>
          </p:nvPr>
        </p:nvSpPr>
        <p:spPr>
          <a:xfrm>
            <a:off x="4373975" y="2635100"/>
            <a:ext cx="4023300" cy="1889700"/>
          </a:xfrm>
          <a:prstGeom prst="rect">
            <a:avLst/>
          </a:prstGeom>
          <a:noFill/>
          <a:ln>
            <a:noFill/>
          </a:ln>
        </p:spPr>
      </p:sp>
      <p:sp>
        <p:nvSpPr>
          <p:cNvPr id="93" name="Google Shape;93;p38"/>
          <p:cNvSpPr/>
          <p:nvPr>
            <p:ph idx="4" type="pic"/>
          </p:nvPr>
        </p:nvSpPr>
        <p:spPr>
          <a:xfrm>
            <a:off x="4373975" y="554825"/>
            <a:ext cx="1950600" cy="1950600"/>
          </a:xfrm>
          <a:prstGeom prst="rect">
            <a:avLst/>
          </a:prstGeom>
          <a:noFill/>
          <a:ln>
            <a:noFill/>
          </a:ln>
        </p:spPr>
      </p:sp>
      <p:sp>
        <p:nvSpPr>
          <p:cNvPr id="94" name="Google Shape;94;p38"/>
          <p:cNvSpPr/>
          <p:nvPr>
            <p:ph idx="5" type="pic"/>
          </p:nvPr>
        </p:nvSpPr>
        <p:spPr>
          <a:xfrm>
            <a:off x="6446550" y="554825"/>
            <a:ext cx="1950600" cy="1950600"/>
          </a:xfrm>
          <a:prstGeom prst="rect">
            <a:avLst/>
          </a:prstGeom>
          <a:noFill/>
          <a:ln>
            <a:noFill/>
          </a:ln>
        </p:spPr>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Wild Pansy 1">
  <p:cSld name="TITLE_1_1_2_1_1_2">
    <p:spTree>
      <p:nvGrpSpPr>
        <p:cNvPr id="1009" name="Shape 1009"/>
        <p:cNvGrpSpPr/>
        <p:nvPr/>
      </p:nvGrpSpPr>
      <p:grpSpPr>
        <a:xfrm>
          <a:off x="0" y="0"/>
          <a:ext cx="0" cy="0"/>
          <a:chOff x="0" y="0"/>
          <a:chExt cx="0" cy="0"/>
        </a:xfrm>
      </p:grpSpPr>
      <p:pic>
        <p:nvPicPr>
          <p:cNvPr id="1010" name="Google Shape;1010;g3bed48ece33_0_2375"/>
          <p:cNvPicPr preferRelativeResize="0"/>
          <p:nvPr/>
        </p:nvPicPr>
        <p:blipFill rotWithShape="1">
          <a:blip r:embed="rId2">
            <a:alphaModFix amt="80000"/>
          </a:blip>
          <a:srcRect b="0" l="30044" r="30044" t="0"/>
          <a:stretch/>
        </p:blipFill>
        <p:spPr>
          <a:xfrm>
            <a:off x="425" y="0"/>
            <a:ext cx="9144000" cy="5143500"/>
          </a:xfrm>
          <a:prstGeom prst="rect">
            <a:avLst/>
          </a:prstGeom>
          <a:noFill/>
          <a:ln>
            <a:noFill/>
          </a:ln>
          <a:effectLst>
            <a:outerShdw blurRad="57150" rotWithShape="0" algn="bl" dist="19050">
              <a:srgbClr val="000000">
                <a:alpha val="70196"/>
              </a:srgbClr>
            </a:outerShdw>
          </a:effectLst>
        </p:spPr>
      </p:pic>
      <p:sp>
        <p:nvSpPr>
          <p:cNvPr id="1011" name="Google Shape;1011;g3bed48ece33_0_2375"/>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12" name="Google Shape;1012;g3bed48ece33_0_2375"/>
          <p:cNvSpPr/>
          <p:nvPr/>
        </p:nvSpPr>
        <p:spPr>
          <a:xfrm>
            <a:off x="4299975" y="128850"/>
            <a:ext cx="4692600" cy="4897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13" name="Google Shape;1013;g3bed48ece33_0_2375"/>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1014" name="Google Shape;1014;g3bed48ece33_0_23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1015" name="Google Shape;1015;g3bed48ece33_0_2375"/>
          <p:cNvSpPr txBox="1"/>
          <p:nvPr>
            <p:ph idx="1" type="body"/>
          </p:nvPr>
        </p:nvSpPr>
        <p:spPr>
          <a:xfrm>
            <a:off x="4720475" y="706300"/>
            <a:ext cx="39780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16" name="Google Shape;1016;g3bed48ece33_0_2375"/>
          <p:cNvSpPr txBox="1"/>
          <p:nvPr/>
        </p:nvSpPr>
        <p:spPr>
          <a:xfrm>
            <a:off x="-3655925" y="0"/>
            <a:ext cx="3210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Fireworks">
  <p:cSld name="TITLE_1_1_2_1_1_1">
    <p:spTree>
      <p:nvGrpSpPr>
        <p:cNvPr id="1017" name="Shape 1017"/>
        <p:cNvGrpSpPr/>
        <p:nvPr/>
      </p:nvGrpSpPr>
      <p:grpSpPr>
        <a:xfrm>
          <a:off x="0" y="0"/>
          <a:ext cx="0" cy="0"/>
          <a:chOff x="0" y="0"/>
          <a:chExt cx="0" cy="0"/>
        </a:xfrm>
      </p:grpSpPr>
      <p:pic>
        <p:nvPicPr>
          <p:cNvPr id="1018" name="Google Shape;1018;g3bed48ece33_0_2383"/>
          <p:cNvPicPr preferRelativeResize="0"/>
          <p:nvPr/>
        </p:nvPicPr>
        <p:blipFill rotWithShape="1">
          <a:blip r:embed="rId2">
            <a:alphaModFix amt="80000"/>
          </a:blip>
          <a:srcRect b="0" l="31705" r="31705" t="0"/>
          <a:stretch/>
        </p:blipFill>
        <p:spPr>
          <a:xfrm>
            <a:off x="0" y="-5700"/>
            <a:ext cx="9144003" cy="5154900"/>
          </a:xfrm>
          <a:prstGeom prst="rect">
            <a:avLst/>
          </a:prstGeom>
          <a:noFill/>
          <a:ln>
            <a:noFill/>
          </a:ln>
          <a:effectLst>
            <a:outerShdw blurRad="57150" rotWithShape="0" algn="bl" dist="19050">
              <a:srgbClr val="000000">
                <a:alpha val="70196"/>
              </a:srgbClr>
            </a:outerShdw>
          </a:effectLst>
        </p:spPr>
      </p:pic>
      <p:sp>
        <p:nvSpPr>
          <p:cNvPr id="1019" name="Google Shape;1019;g3bed48ece33_0_2383"/>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20" name="Google Shape;1020;g3bed48ece33_0_2383"/>
          <p:cNvSpPr/>
          <p:nvPr/>
        </p:nvSpPr>
        <p:spPr>
          <a:xfrm>
            <a:off x="4299975" y="128850"/>
            <a:ext cx="4692600" cy="4897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21" name="Google Shape;1021;g3bed48ece33_0_2383"/>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1022" name="Google Shape;1022;g3bed48ece33_0_23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1023" name="Google Shape;1023;g3bed48ece33_0_2383"/>
          <p:cNvSpPr txBox="1"/>
          <p:nvPr>
            <p:ph idx="1" type="body"/>
          </p:nvPr>
        </p:nvSpPr>
        <p:spPr>
          <a:xfrm>
            <a:off x="4720475" y="706300"/>
            <a:ext cx="39780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24" name="Google Shape;1024;g3bed48ece33_0_2383"/>
          <p:cNvSpPr txBox="1"/>
          <p:nvPr/>
        </p:nvSpPr>
        <p:spPr>
          <a:xfrm>
            <a:off x="-3655925" y="0"/>
            <a:ext cx="3210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 Purple Sky">
  <p:cSld name="CUSTOM_1_1">
    <p:spTree>
      <p:nvGrpSpPr>
        <p:cNvPr id="1025" name="Shape 1025"/>
        <p:cNvGrpSpPr/>
        <p:nvPr/>
      </p:nvGrpSpPr>
      <p:grpSpPr>
        <a:xfrm>
          <a:off x="0" y="0"/>
          <a:ext cx="0" cy="0"/>
          <a:chOff x="0" y="0"/>
          <a:chExt cx="0" cy="0"/>
        </a:xfrm>
      </p:grpSpPr>
      <p:pic>
        <p:nvPicPr>
          <p:cNvPr id="1026" name="Google Shape;1026;g3bed48ece33_0_2391"/>
          <p:cNvPicPr preferRelativeResize="0"/>
          <p:nvPr/>
        </p:nvPicPr>
        <p:blipFill rotWithShape="1">
          <a:blip r:embed="rId2">
            <a:alphaModFix amt="80000"/>
          </a:blip>
          <a:srcRect b="0" l="0" r="0" t="0"/>
          <a:stretch/>
        </p:blipFill>
        <p:spPr>
          <a:xfrm rot="-5400000">
            <a:off x="1981289" y="-1997937"/>
            <a:ext cx="5181599" cy="9174476"/>
          </a:xfrm>
          <a:prstGeom prst="rect">
            <a:avLst/>
          </a:prstGeom>
          <a:noFill/>
          <a:ln>
            <a:noFill/>
          </a:ln>
          <a:effectLst>
            <a:outerShdw blurRad="57150" rotWithShape="0" algn="bl">
              <a:srgbClr val="000000">
                <a:alpha val="70196"/>
              </a:srgbClr>
            </a:outerShdw>
          </a:effectLst>
        </p:spPr>
      </p:pic>
      <p:sp>
        <p:nvSpPr>
          <p:cNvPr id="1027" name="Google Shape;1027;g3bed48ece33_0_2391"/>
          <p:cNvSpPr/>
          <p:nvPr/>
        </p:nvSpPr>
        <p:spPr>
          <a:xfrm>
            <a:off x="-17600" y="2917200"/>
            <a:ext cx="9174600" cy="2262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28" name="Google Shape;1028;g3bed48ece33_0_2391"/>
          <p:cNvSpPr txBox="1"/>
          <p:nvPr>
            <p:ph type="title"/>
          </p:nvPr>
        </p:nvSpPr>
        <p:spPr>
          <a:xfrm>
            <a:off x="1979663" y="744725"/>
            <a:ext cx="5184600" cy="1311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029" name="Google Shape;1029;g3bed48ece33_0_2391"/>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30" name="Google Shape;1030;g3bed48ece33_0_2391"/>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1031" name="Google Shape;1031;g3bed48ece33_0_2391"/>
          <p:cNvSpPr/>
          <p:nvPr/>
        </p:nvSpPr>
        <p:spPr>
          <a:xfrm>
            <a:off x="182377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32" name="Google Shape;1032;g3bed48ece33_0_2391"/>
          <p:cNvSpPr txBox="1"/>
          <p:nvPr>
            <p:ph idx="1" type="body"/>
          </p:nvPr>
        </p:nvSpPr>
        <p:spPr>
          <a:xfrm>
            <a:off x="1823700"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33" name="Google Shape;1033;g3bed48ece33_0_2391"/>
          <p:cNvSpPr txBox="1"/>
          <p:nvPr>
            <p:ph idx="2" type="subTitle"/>
          </p:nvPr>
        </p:nvSpPr>
        <p:spPr>
          <a:xfrm>
            <a:off x="1834800"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34" name="Google Shape;1034;g3bed48ece33_0_2391"/>
          <p:cNvSpPr txBox="1"/>
          <p:nvPr>
            <p:ph idx="3" type="body"/>
          </p:nvPr>
        </p:nvSpPr>
        <p:spPr>
          <a:xfrm>
            <a:off x="-17600" y="2931025"/>
            <a:ext cx="18522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35" name="Google Shape;1035;g3bed48ece33_0_2391"/>
          <p:cNvSpPr txBox="1"/>
          <p:nvPr>
            <p:ph idx="4" type="subTitle"/>
          </p:nvPr>
        </p:nvSpPr>
        <p:spPr>
          <a:xfrm>
            <a:off x="0"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36" name="Google Shape;1036;g3bed48ece33_0_2391"/>
          <p:cNvSpPr txBox="1"/>
          <p:nvPr>
            <p:ph idx="5" type="body"/>
          </p:nvPr>
        </p:nvSpPr>
        <p:spPr>
          <a:xfrm>
            <a:off x="3658575"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37" name="Google Shape;1037;g3bed48ece33_0_2391"/>
          <p:cNvSpPr txBox="1"/>
          <p:nvPr>
            <p:ph idx="6" type="subTitle"/>
          </p:nvPr>
        </p:nvSpPr>
        <p:spPr>
          <a:xfrm>
            <a:off x="3658575" y="1360547"/>
            <a:ext cx="18348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38" name="Google Shape;1038;g3bed48ece33_0_2391"/>
          <p:cNvSpPr txBox="1"/>
          <p:nvPr>
            <p:ph idx="7" type="body"/>
          </p:nvPr>
        </p:nvSpPr>
        <p:spPr>
          <a:xfrm>
            <a:off x="7323375" y="2931025"/>
            <a:ext cx="1820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39" name="Google Shape;1039;g3bed48ece33_0_2391"/>
          <p:cNvSpPr txBox="1"/>
          <p:nvPr>
            <p:ph idx="8" type="subTitle"/>
          </p:nvPr>
        </p:nvSpPr>
        <p:spPr>
          <a:xfrm>
            <a:off x="7320225"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40" name="Google Shape;1040;g3bed48ece33_0_2391"/>
          <p:cNvSpPr/>
          <p:nvPr/>
        </p:nvSpPr>
        <p:spPr>
          <a:xfrm>
            <a:off x="548542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41" name="Google Shape;1041;g3bed48ece33_0_2391"/>
          <p:cNvSpPr txBox="1"/>
          <p:nvPr>
            <p:ph idx="9" type="body"/>
          </p:nvPr>
        </p:nvSpPr>
        <p:spPr>
          <a:xfrm>
            <a:off x="548530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42" name="Google Shape;1042;g3bed48ece33_0_2391"/>
          <p:cNvSpPr txBox="1"/>
          <p:nvPr>
            <p:ph idx="13" type="subTitle"/>
          </p:nvPr>
        </p:nvSpPr>
        <p:spPr>
          <a:xfrm>
            <a:off x="5493375"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43" name="Google Shape;1043;g3bed48ece33_0_2391"/>
          <p:cNvSpPr txBox="1"/>
          <p:nvPr/>
        </p:nvSpPr>
        <p:spPr>
          <a:xfrm>
            <a:off x="-3389800" y="-1500"/>
            <a:ext cx="30000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horisontell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upp till 5 punkter. Om det är färre punkter, tex 3, lägg in dem centrerat. För fler punkter, välj mallen “Tidslinje vertikal”.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 Wild Pansy">
  <p:cSld name="CUSTOM_1_1_2">
    <p:spTree>
      <p:nvGrpSpPr>
        <p:cNvPr id="1044" name="Shape 1044"/>
        <p:cNvGrpSpPr/>
        <p:nvPr/>
      </p:nvGrpSpPr>
      <p:grpSpPr>
        <a:xfrm>
          <a:off x="0" y="0"/>
          <a:ext cx="0" cy="0"/>
          <a:chOff x="0" y="0"/>
          <a:chExt cx="0" cy="0"/>
        </a:xfrm>
      </p:grpSpPr>
      <p:pic>
        <p:nvPicPr>
          <p:cNvPr id="1045" name="Google Shape;1045;g3bed48ece33_0_2410"/>
          <p:cNvPicPr preferRelativeResize="0"/>
          <p:nvPr/>
        </p:nvPicPr>
        <p:blipFill rotWithShape="1">
          <a:blip r:embed="rId2">
            <a:alphaModFix/>
          </a:blip>
          <a:srcRect b="0" l="30044" r="30044" t="0"/>
          <a:stretch/>
        </p:blipFill>
        <p:spPr>
          <a:xfrm rot="-5400000">
            <a:off x="1981289" y="-1997937"/>
            <a:ext cx="5181599" cy="9174476"/>
          </a:xfrm>
          <a:prstGeom prst="rect">
            <a:avLst/>
          </a:prstGeom>
          <a:noFill/>
          <a:ln>
            <a:noFill/>
          </a:ln>
          <a:effectLst>
            <a:outerShdw blurRad="57150" rotWithShape="0" algn="bl">
              <a:srgbClr val="000000">
                <a:alpha val="70196"/>
              </a:srgbClr>
            </a:outerShdw>
          </a:effectLst>
        </p:spPr>
      </p:pic>
      <p:sp>
        <p:nvSpPr>
          <p:cNvPr id="1046" name="Google Shape;1046;g3bed48ece33_0_2410"/>
          <p:cNvSpPr/>
          <p:nvPr/>
        </p:nvSpPr>
        <p:spPr>
          <a:xfrm>
            <a:off x="97225" y="107225"/>
            <a:ext cx="8915400" cy="489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47" name="Google Shape;1047;g3bed48ece33_0_2410"/>
          <p:cNvSpPr/>
          <p:nvPr/>
        </p:nvSpPr>
        <p:spPr>
          <a:xfrm>
            <a:off x="-17600" y="2917200"/>
            <a:ext cx="9174600" cy="2262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48" name="Google Shape;1048;g3bed48ece33_0_2410"/>
          <p:cNvSpPr txBox="1"/>
          <p:nvPr>
            <p:ph type="title"/>
          </p:nvPr>
        </p:nvSpPr>
        <p:spPr>
          <a:xfrm>
            <a:off x="1979663" y="744725"/>
            <a:ext cx="5184600" cy="1311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049" name="Google Shape;1049;g3bed48ece33_0_2410"/>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50" name="Google Shape;1050;g3bed48ece33_0_2410"/>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1051" name="Google Shape;1051;g3bed48ece33_0_2410"/>
          <p:cNvSpPr/>
          <p:nvPr/>
        </p:nvSpPr>
        <p:spPr>
          <a:xfrm>
            <a:off x="182377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52" name="Google Shape;1052;g3bed48ece33_0_2410"/>
          <p:cNvSpPr txBox="1"/>
          <p:nvPr>
            <p:ph idx="1" type="subTitle"/>
          </p:nvPr>
        </p:nvSpPr>
        <p:spPr>
          <a:xfrm>
            <a:off x="1834800"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53" name="Google Shape;1053;g3bed48ece33_0_2410"/>
          <p:cNvSpPr txBox="1"/>
          <p:nvPr>
            <p:ph idx="2" type="subTitle"/>
          </p:nvPr>
        </p:nvSpPr>
        <p:spPr>
          <a:xfrm>
            <a:off x="0"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54" name="Google Shape;1054;g3bed48ece33_0_2410"/>
          <p:cNvSpPr txBox="1"/>
          <p:nvPr>
            <p:ph idx="3" type="subTitle"/>
          </p:nvPr>
        </p:nvSpPr>
        <p:spPr>
          <a:xfrm>
            <a:off x="3658575" y="1193725"/>
            <a:ext cx="18348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55" name="Google Shape;1055;g3bed48ece33_0_2410"/>
          <p:cNvSpPr txBox="1"/>
          <p:nvPr>
            <p:ph idx="4" type="subTitle"/>
          </p:nvPr>
        </p:nvSpPr>
        <p:spPr>
          <a:xfrm>
            <a:off x="7320225"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56" name="Google Shape;1056;g3bed48ece33_0_2410"/>
          <p:cNvSpPr/>
          <p:nvPr/>
        </p:nvSpPr>
        <p:spPr>
          <a:xfrm>
            <a:off x="548542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57" name="Google Shape;1057;g3bed48ece33_0_2410"/>
          <p:cNvSpPr txBox="1"/>
          <p:nvPr>
            <p:ph idx="5" type="subTitle"/>
          </p:nvPr>
        </p:nvSpPr>
        <p:spPr>
          <a:xfrm>
            <a:off x="5493375"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58" name="Google Shape;1058;g3bed48ece33_0_2410"/>
          <p:cNvSpPr txBox="1"/>
          <p:nvPr>
            <p:ph idx="6" type="body"/>
          </p:nvPr>
        </p:nvSpPr>
        <p:spPr>
          <a:xfrm>
            <a:off x="1823700"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59" name="Google Shape;1059;g3bed48ece33_0_2410"/>
          <p:cNvSpPr txBox="1"/>
          <p:nvPr>
            <p:ph idx="7" type="body"/>
          </p:nvPr>
        </p:nvSpPr>
        <p:spPr>
          <a:xfrm>
            <a:off x="-17600" y="2931025"/>
            <a:ext cx="18522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60" name="Google Shape;1060;g3bed48ece33_0_2410"/>
          <p:cNvSpPr txBox="1"/>
          <p:nvPr>
            <p:ph idx="8" type="body"/>
          </p:nvPr>
        </p:nvSpPr>
        <p:spPr>
          <a:xfrm>
            <a:off x="3658575"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61" name="Google Shape;1061;g3bed48ece33_0_2410"/>
          <p:cNvSpPr txBox="1"/>
          <p:nvPr>
            <p:ph idx="9" type="body"/>
          </p:nvPr>
        </p:nvSpPr>
        <p:spPr>
          <a:xfrm>
            <a:off x="7323375" y="2931025"/>
            <a:ext cx="1820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62" name="Google Shape;1062;g3bed48ece33_0_2410"/>
          <p:cNvSpPr txBox="1"/>
          <p:nvPr>
            <p:ph idx="13" type="body"/>
          </p:nvPr>
        </p:nvSpPr>
        <p:spPr>
          <a:xfrm>
            <a:off x="548530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 Fireworks 1 1">
  <p:cSld name="CUSTOM_1_1_2_1_1_1">
    <p:spTree>
      <p:nvGrpSpPr>
        <p:cNvPr id="1063" name="Shape 1063"/>
        <p:cNvGrpSpPr/>
        <p:nvPr/>
      </p:nvGrpSpPr>
      <p:grpSpPr>
        <a:xfrm>
          <a:off x="0" y="0"/>
          <a:ext cx="0" cy="0"/>
          <a:chOff x="0" y="0"/>
          <a:chExt cx="0" cy="0"/>
        </a:xfrm>
      </p:grpSpPr>
      <p:pic>
        <p:nvPicPr>
          <p:cNvPr id="1064" name="Google Shape;1064;g3bed48ece33_0_2429"/>
          <p:cNvPicPr preferRelativeResize="0"/>
          <p:nvPr/>
        </p:nvPicPr>
        <p:blipFill rotWithShape="1">
          <a:blip r:embed="rId2">
            <a:alphaModFix/>
          </a:blip>
          <a:srcRect b="0" l="31705" r="31705" t="0"/>
          <a:stretch/>
        </p:blipFill>
        <p:spPr>
          <a:xfrm>
            <a:off x="0" y="-5700"/>
            <a:ext cx="9144003" cy="5154900"/>
          </a:xfrm>
          <a:prstGeom prst="rect">
            <a:avLst/>
          </a:prstGeom>
          <a:noFill/>
          <a:ln>
            <a:noFill/>
          </a:ln>
          <a:effectLst>
            <a:outerShdw blurRad="57150" rotWithShape="0" algn="bl" dist="19050">
              <a:srgbClr val="000000">
                <a:alpha val="70196"/>
              </a:srgbClr>
            </a:outerShdw>
          </a:effectLst>
        </p:spPr>
      </p:pic>
      <p:sp>
        <p:nvSpPr>
          <p:cNvPr id="1065" name="Google Shape;1065;g3bed48ece33_0_2429"/>
          <p:cNvSpPr/>
          <p:nvPr/>
        </p:nvSpPr>
        <p:spPr>
          <a:xfrm>
            <a:off x="97225" y="107225"/>
            <a:ext cx="8915400" cy="489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66" name="Google Shape;1066;g3bed48ece33_0_2429"/>
          <p:cNvSpPr/>
          <p:nvPr/>
        </p:nvSpPr>
        <p:spPr>
          <a:xfrm>
            <a:off x="-17600" y="2917200"/>
            <a:ext cx="9174600" cy="2262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67" name="Google Shape;1067;g3bed48ece33_0_2429"/>
          <p:cNvSpPr txBox="1"/>
          <p:nvPr>
            <p:ph type="title"/>
          </p:nvPr>
        </p:nvSpPr>
        <p:spPr>
          <a:xfrm>
            <a:off x="1979663" y="744725"/>
            <a:ext cx="5184600" cy="1311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068" name="Google Shape;1068;g3bed48ece33_0_2429"/>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69" name="Google Shape;1069;g3bed48ece33_0_2429"/>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1070" name="Google Shape;1070;g3bed48ece33_0_2429"/>
          <p:cNvSpPr/>
          <p:nvPr/>
        </p:nvSpPr>
        <p:spPr>
          <a:xfrm>
            <a:off x="182377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71" name="Google Shape;1071;g3bed48ece33_0_2429"/>
          <p:cNvSpPr txBox="1"/>
          <p:nvPr>
            <p:ph idx="1" type="subTitle"/>
          </p:nvPr>
        </p:nvSpPr>
        <p:spPr>
          <a:xfrm>
            <a:off x="1834800"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72" name="Google Shape;1072;g3bed48ece33_0_2429"/>
          <p:cNvSpPr txBox="1"/>
          <p:nvPr>
            <p:ph idx="2" type="subTitle"/>
          </p:nvPr>
        </p:nvSpPr>
        <p:spPr>
          <a:xfrm>
            <a:off x="0"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73" name="Google Shape;1073;g3bed48ece33_0_2429"/>
          <p:cNvSpPr txBox="1"/>
          <p:nvPr>
            <p:ph idx="3" type="subTitle"/>
          </p:nvPr>
        </p:nvSpPr>
        <p:spPr>
          <a:xfrm>
            <a:off x="3658575" y="1193725"/>
            <a:ext cx="18348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74" name="Google Shape;1074;g3bed48ece33_0_2429"/>
          <p:cNvSpPr txBox="1"/>
          <p:nvPr>
            <p:ph idx="4" type="subTitle"/>
          </p:nvPr>
        </p:nvSpPr>
        <p:spPr>
          <a:xfrm>
            <a:off x="7320225"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75" name="Google Shape;1075;g3bed48ece33_0_2429"/>
          <p:cNvSpPr/>
          <p:nvPr/>
        </p:nvSpPr>
        <p:spPr>
          <a:xfrm>
            <a:off x="548542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76" name="Google Shape;1076;g3bed48ece33_0_2429"/>
          <p:cNvSpPr txBox="1"/>
          <p:nvPr>
            <p:ph idx="5" type="subTitle"/>
          </p:nvPr>
        </p:nvSpPr>
        <p:spPr>
          <a:xfrm>
            <a:off x="5493375"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077" name="Google Shape;1077;g3bed48ece33_0_2429"/>
          <p:cNvSpPr txBox="1"/>
          <p:nvPr>
            <p:ph idx="6" type="body"/>
          </p:nvPr>
        </p:nvSpPr>
        <p:spPr>
          <a:xfrm>
            <a:off x="1823700"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78" name="Google Shape;1078;g3bed48ece33_0_2429"/>
          <p:cNvSpPr txBox="1"/>
          <p:nvPr>
            <p:ph idx="7" type="body"/>
          </p:nvPr>
        </p:nvSpPr>
        <p:spPr>
          <a:xfrm>
            <a:off x="-17600" y="2931025"/>
            <a:ext cx="18522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79" name="Google Shape;1079;g3bed48ece33_0_2429"/>
          <p:cNvSpPr txBox="1"/>
          <p:nvPr>
            <p:ph idx="8" type="body"/>
          </p:nvPr>
        </p:nvSpPr>
        <p:spPr>
          <a:xfrm>
            <a:off x="3658575"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80" name="Google Shape;1080;g3bed48ece33_0_2429"/>
          <p:cNvSpPr txBox="1"/>
          <p:nvPr>
            <p:ph idx="9" type="body"/>
          </p:nvPr>
        </p:nvSpPr>
        <p:spPr>
          <a:xfrm>
            <a:off x="7323375" y="2931025"/>
            <a:ext cx="1820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81" name="Google Shape;1081;g3bed48ece33_0_2429"/>
          <p:cNvSpPr txBox="1"/>
          <p:nvPr>
            <p:ph idx="13" type="body"/>
          </p:nvPr>
        </p:nvSpPr>
        <p:spPr>
          <a:xfrm>
            <a:off x="548530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 Purple Sky">
  <p:cSld name="CUSTOM">
    <p:spTree>
      <p:nvGrpSpPr>
        <p:cNvPr id="1082" name="Shape 1082"/>
        <p:cNvGrpSpPr/>
        <p:nvPr/>
      </p:nvGrpSpPr>
      <p:grpSpPr>
        <a:xfrm>
          <a:off x="0" y="0"/>
          <a:ext cx="0" cy="0"/>
          <a:chOff x="0" y="0"/>
          <a:chExt cx="0" cy="0"/>
        </a:xfrm>
      </p:grpSpPr>
      <p:sp>
        <p:nvSpPr>
          <p:cNvPr id="1083" name="Google Shape;1083;g3bed48ece33_0_2448"/>
          <p:cNvSpPr txBox="1"/>
          <p:nvPr>
            <p:ph type="title"/>
          </p:nvPr>
        </p:nvSpPr>
        <p:spPr>
          <a:xfrm>
            <a:off x="349450" y="734600"/>
            <a:ext cx="3048900" cy="3603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1084" name="Google Shape;1084;g3bed48ece33_0_2448"/>
          <p:cNvSpPr txBox="1"/>
          <p:nvPr>
            <p:ph idx="1" type="body"/>
          </p:nvPr>
        </p:nvSpPr>
        <p:spPr>
          <a:xfrm>
            <a:off x="3261450" y="499650"/>
            <a:ext cx="1098000" cy="4184100"/>
          </a:xfrm>
          <a:prstGeom prst="rect">
            <a:avLst/>
          </a:prstGeom>
          <a:noFill/>
          <a:ln>
            <a:noFill/>
          </a:ln>
        </p:spPr>
        <p:txBody>
          <a:bodyPr anchorCtr="0" anchor="ctr" bIns="91425" lIns="91425" spcFirstLastPara="1" rIns="91425" wrap="square" tIns="91425">
            <a:noAutofit/>
          </a:bodyPr>
          <a:lstStyle>
            <a:lvl1pPr indent="-342900" lvl="0" marL="457200" algn="r">
              <a:lnSpc>
                <a:spcPct val="120000"/>
              </a:lnSpc>
              <a:spcBef>
                <a:spcPts val="0"/>
              </a:spcBef>
              <a:spcAft>
                <a:spcPts val="0"/>
              </a:spcAft>
              <a:buSzPts val="1800"/>
              <a:buFont typeface="Source Sans 3 Black"/>
              <a:buChar char="●"/>
              <a:defRPr sz="2000">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id="1085" name="Google Shape;1085;g3bed48ece33_0_2448"/>
          <p:cNvPicPr preferRelativeResize="0"/>
          <p:nvPr/>
        </p:nvPicPr>
        <p:blipFill rotWithShape="1">
          <a:blip r:embed="rId2">
            <a:alphaModFix/>
          </a:blip>
          <a:srcRect b="0" l="0" r="0" t="0"/>
          <a:stretch/>
        </p:blipFill>
        <p:spPr>
          <a:xfrm>
            <a:off x="4442538" y="-5700"/>
            <a:ext cx="122573" cy="5154900"/>
          </a:xfrm>
          <a:prstGeom prst="rect">
            <a:avLst/>
          </a:prstGeom>
          <a:noFill/>
          <a:ln>
            <a:noFill/>
          </a:ln>
        </p:spPr>
      </p:pic>
      <p:sp>
        <p:nvSpPr>
          <p:cNvPr id="1086" name="Google Shape;1086;g3bed48ece33_0_2448"/>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87" name="Google Shape;1087;g3bed48ece33_0_2448"/>
          <p:cNvSpPr txBox="1"/>
          <p:nvPr/>
        </p:nvSpPr>
        <p:spPr>
          <a:xfrm>
            <a:off x="-3389800" y="-1500"/>
            <a:ext cx="30000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vertikal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minst 3 punkter.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in tidsperioderna (vänster om strecket) först. Gör en extra radbrytning mellan varje rad, så att det blir lite mellanrum.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sedan innehållet. Försök hålla det till 1-2 rader. Gör radbrytningar så det matchar med kolumnen till vänster.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 Wild Pansy 1">
  <p:cSld name="CUSTOM_4_2">
    <p:spTree>
      <p:nvGrpSpPr>
        <p:cNvPr id="1088" name="Shape 1088"/>
        <p:cNvGrpSpPr/>
        <p:nvPr/>
      </p:nvGrpSpPr>
      <p:grpSpPr>
        <a:xfrm>
          <a:off x="0" y="0"/>
          <a:ext cx="0" cy="0"/>
          <a:chOff x="0" y="0"/>
          <a:chExt cx="0" cy="0"/>
        </a:xfrm>
      </p:grpSpPr>
      <p:sp>
        <p:nvSpPr>
          <p:cNvPr id="1089" name="Google Shape;1089;g3bed48ece33_0_2454"/>
          <p:cNvSpPr txBox="1"/>
          <p:nvPr>
            <p:ph type="title"/>
          </p:nvPr>
        </p:nvSpPr>
        <p:spPr>
          <a:xfrm>
            <a:off x="349450" y="734600"/>
            <a:ext cx="3048900" cy="3603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1090" name="Google Shape;1090;g3bed48ece33_0_2454"/>
          <p:cNvSpPr txBox="1"/>
          <p:nvPr>
            <p:ph idx="1" type="body"/>
          </p:nvPr>
        </p:nvSpPr>
        <p:spPr>
          <a:xfrm>
            <a:off x="3261450" y="499650"/>
            <a:ext cx="1098000" cy="4184100"/>
          </a:xfrm>
          <a:prstGeom prst="rect">
            <a:avLst/>
          </a:prstGeom>
          <a:noFill/>
          <a:ln>
            <a:noFill/>
          </a:ln>
        </p:spPr>
        <p:txBody>
          <a:bodyPr anchorCtr="0" anchor="ctr" bIns="91425" lIns="91425" spcFirstLastPara="1" rIns="91425" wrap="square" tIns="91425">
            <a:noAutofit/>
          </a:bodyPr>
          <a:lstStyle>
            <a:lvl1pPr indent="-342900" lvl="0" marL="457200" algn="r">
              <a:lnSpc>
                <a:spcPct val="120000"/>
              </a:lnSpc>
              <a:spcBef>
                <a:spcPts val="0"/>
              </a:spcBef>
              <a:spcAft>
                <a:spcPts val="0"/>
              </a:spcAft>
              <a:buSzPts val="1800"/>
              <a:buFont typeface="Source Sans 3 Black"/>
              <a:buChar char="●"/>
              <a:defRPr sz="2000">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id="1091" name="Google Shape;1091;g3bed48ece33_0_2454"/>
          <p:cNvPicPr preferRelativeResize="0"/>
          <p:nvPr/>
        </p:nvPicPr>
        <p:blipFill rotWithShape="1">
          <a:blip r:embed="rId2">
            <a:alphaModFix/>
          </a:blip>
          <a:srcRect b="0" l="30044" r="30044" t="0"/>
          <a:stretch/>
        </p:blipFill>
        <p:spPr>
          <a:xfrm>
            <a:off x="4442763" y="0"/>
            <a:ext cx="122126" cy="5143500"/>
          </a:xfrm>
          <a:prstGeom prst="rect">
            <a:avLst/>
          </a:prstGeom>
          <a:noFill/>
          <a:ln>
            <a:noFill/>
          </a:ln>
        </p:spPr>
      </p:pic>
      <p:sp>
        <p:nvSpPr>
          <p:cNvPr id="1092" name="Google Shape;1092;g3bed48ece33_0_2454"/>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93" name="Google Shape;1093;g3bed48ece33_0_2454"/>
          <p:cNvSpPr txBox="1"/>
          <p:nvPr/>
        </p:nvSpPr>
        <p:spPr>
          <a:xfrm>
            <a:off x="-3389800" y="-1500"/>
            <a:ext cx="30000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vertikal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minst 3 punkter.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in tidsperioderna (vänster om strecket) först. Gör en extra radbrytning mellan varje rad, så att det blir lite mellanrum.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sedan innehållet. Försök hålla det till 1-2 rader. Gör radbrytningar så det matchar med kolumnen till vänster.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 Fireworks">
  <p:cSld name="CUSTOM_4_1">
    <p:spTree>
      <p:nvGrpSpPr>
        <p:cNvPr id="1094" name="Shape 1094"/>
        <p:cNvGrpSpPr/>
        <p:nvPr/>
      </p:nvGrpSpPr>
      <p:grpSpPr>
        <a:xfrm>
          <a:off x="0" y="0"/>
          <a:ext cx="0" cy="0"/>
          <a:chOff x="0" y="0"/>
          <a:chExt cx="0" cy="0"/>
        </a:xfrm>
      </p:grpSpPr>
      <p:sp>
        <p:nvSpPr>
          <p:cNvPr id="1095" name="Google Shape;1095;g3bed48ece33_0_2460"/>
          <p:cNvSpPr txBox="1"/>
          <p:nvPr>
            <p:ph type="title"/>
          </p:nvPr>
        </p:nvSpPr>
        <p:spPr>
          <a:xfrm>
            <a:off x="349450" y="734600"/>
            <a:ext cx="3048900" cy="3603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1096" name="Google Shape;1096;g3bed48ece33_0_2460"/>
          <p:cNvSpPr txBox="1"/>
          <p:nvPr>
            <p:ph idx="1" type="body"/>
          </p:nvPr>
        </p:nvSpPr>
        <p:spPr>
          <a:xfrm>
            <a:off x="3261450" y="499650"/>
            <a:ext cx="1098000" cy="4184100"/>
          </a:xfrm>
          <a:prstGeom prst="rect">
            <a:avLst/>
          </a:prstGeom>
          <a:noFill/>
          <a:ln>
            <a:noFill/>
          </a:ln>
        </p:spPr>
        <p:txBody>
          <a:bodyPr anchorCtr="0" anchor="ctr" bIns="91425" lIns="91425" spcFirstLastPara="1" rIns="91425" wrap="square" tIns="91425">
            <a:noAutofit/>
          </a:bodyPr>
          <a:lstStyle>
            <a:lvl1pPr indent="-342900" lvl="0" marL="457200" algn="r">
              <a:lnSpc>
                <a:spcPct val="120000"/>
              </a:lnSpc>
              <a:spcBef>
                <a:spcPts val="0"/>
              </a:spcBef>
              <a:spcAft>
                <a:spcPts val="0"/>
              </a:spcAft>
              <a:buSzPts val="1800"/>
              <a:buFont typeface="Source Sans 3 Black"/>
              <a:buChar char="●"/>
              <a:defRPr sz="2000">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id="1097" name="Google Shape;1097;g3bed48ece33_0_2460"/>
          <p:cNvPicPr preferRelativeResize="0"/>
          <p:nvPr/>
        </p:nvPicPr>
        <p:blipFill rotWithShape="1">
          <a:blip r:embed="rId2">
            <a:alphaModFix/>
          </a:blip>
          <a:srcRect b="0" l="31705" r="31705" t="0"/>
          <a:stretch/>
        </p:blipFill>
        <p:spPr>
          <a:xfrm>
            <a:off x="4442550" y="-5700"/>
            <a:ext cx="122552" cy="5154900"/>
          </a:xfrm>
          <a:prstGeom prst="rect">
            <a:avLst/>
          </a:prstGeom>
          <a:noFill/>
          <a:ln>
            <a:noFill/>
          </a:ln>
        </p:spPr>
      </p:pic>
      <p:sp>
        <p:nvSpPr>
          <p:cNvPr id="1098" name="Google Shape;1098;g3bed48ece33_0_2460"/>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99" name="Google Shape;1099;g3bed48ece33_0_2460"/>
          <p:cNvSpPr txBox="1"/>
          <p:nvPr/>
        </p:nvSpPr>
        <p:spPr>
          <a:xfrm>
            <a:off x="-3389800" y="-1500"/>
            <a:ext cx="30000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vertikal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minst 3 punkter.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in tidsperioderna (vänster om strecket) först. Gör en extra radbrytning mellan varje rad, så att det blir lite mellanrum.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sedan innehållet. Försök hålla det till 1-2 rader. Gör radbrytningar så det matchar med kolumnen till vänster.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2 – Purple Sky">
  <p:cSld name="CUSTOM_3">
    <p:spTree>
      <p:nvGrpSpPr>
        <p:cNvPr id="1100" name="Shape 1100"/>
        <p:cNvGrpSpPr/>
        <p:nvPr/>
      </p:nvGrpSpPr>
      <p:grpSpPr>
        <a:xfrm>
          <a:off x="0" y="0"/>
          <a:ext cx="0" cy="0"/>
          <a:chOff x="0" y="0"/>
          <a:chExt cx="0" cy="0"/>
        </a:xfrm>
      </p:grpSpPr>
      <p:pic>
        <p:nvPicPr>
          <p:cNvPr id="1101" name="Google Shape;1101;g3bed48ece33_0_2466"/>
          <p:cNvPicPr preferRelativeResize="0"/>
          <p:nvPr/>
        </p:nvPicPr>
        <p:blipFill rotWithShape="1">
          <a:blip r:embed="rId2">
            <a:alphaModFix/>
          </a:blip>
          <a:srcRect b="0" l="0" r="0" t="0"/>
          <a:stretch/>
        </p:blipFill>
        <p:spPr>
          <a:xfrm>
            <a:off x="3476019" y="-5700"/>
            <a:ext cx="1088998" cy="5154900"/>
          </a:xfrm>
          <a:prstGeom prst="rect">
            <a:avLst/>
          </a:prstGeom>
          <a:noFill/>
          <a:ln>
            <a:noFill/>
          </a:ln>
        </p:spPr>
      </p:pic>
      <p:sp>
        <p:nvSpPr>
          <p:cNvPr id="1102" name="Google Shape;1102;g3bed48ece33_0_2466"/>
          <p:cNvSpPr/>
          <p:nvPr/>
        </p:nvSpPr>
        <p:spPr>
          <a:xfrm>
            <a:off x="-62650" y="-12475"/>
            <a:ext cx="3537900" cy="5179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03" name="Google Shape;1103;g3bed48ece33_0_2466"/>
          <p:cNvSpPr txBox="1"/>
          <p:nvPr>
            <p:ph idx="1" type="body"/>
          </p:nvPr>
        </p:nvSpPr>
        <p:spPr>
          <a:xfrm>
            <a:off x="3483025" y="499650"/>
            <a:ext cx="1089000" cy="4184100"/>
          </a:xfrm>
          <a:prstGeom prst="rect">
            <a:avLst/>
          </a:prstGeom>
          <a:noFill/>
          <a:ln>
            <a:noFill/>
          </a:ln>
        </p:spPr>
        <p:txBody>
          <a:bodyPr anchorCtr="0" anchor="ctr" bIns="91425" lIns="91425" spcFirstLastPara="1" rIns="91425" wrap="square" tIns="91425">
            <a:noAutofit/>
          </a:bodyPr>
          <a:lstStyle>
            <a:lvl1pPr indent="-342900" lvl="0" marL="457200" algn="ctr">
              <a:lnSpc>
                <a:spcPct val="115000"/>
              </a:lnSpc>
              <a:spcBef>
                <a:spcPts val="0"/>
              </a:spcBef>
              <a:spcAft>
                <a:spcPts val="0"/>
              </a:spcAft>
              <a:buSzPts val="1800"/>
              <a:buFont typeface="Source Sans 3 Black"/>
              <a:buChar char="●"/>
              <a:defRPr>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04" name="Google Shape;1104;g3bed48ece33_0_2466"/>
          <p:cNvSpPr txBox="1"/>
          <p:nvPr>
            <p:ph type="title"/>
          </p:nvPr>
        </p:nvSpPr>
        <p:spPr>
          <a:xfrm>
            <a:off x="236775" y="268050"/>
            <a:ext cx="2963700" cy="4647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000"/>
              <a:buFont typeface="Source Sans 3 Black"/>
              <a:buNone/>
              <a:defRPr sz="3000">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1105" name="Google Shape;1105;g3bed48ece33_0_2466"/>
          <p:cNvSpPr/>
          <p:nvPr/>
        </p:nvSpPr>
        <p:spPr>
          <a:xfrm>
            <a:off x="4572175" y="0"/>
            <a:ext cx="4617900" cy="5179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06" name="Google Shape;1106;g3bed48ece33_0_2466"/>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b="1"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2 – Wild Pansy 1">
  <p:cSld name="CUSTOM_3_1_2">
    <p:spTree>
      <p:nvGrpSpPr>
        <p:cNvPr id="1107" name="Shape 1107"/>
        <p:cNvGrpSpPr/>
        <p:nvPr/>
      </p:nvGrpSpPr>
      <p:grpSpPr>
        <a:xfrm>
          <a:off x="0" y="0"/>
          <a:ext cx="0" cy="0"/>
          <a:chOff x="0" y="0"/>
          <a:chExt cx="0" cy="0"/>
        </a:xfrm>
      </p:grpSpPr>
      <p:sp>
        <p:nvSpPr>
          <p:cNvPr id="1108" name="Google Shape;1108;g3bed48ece33_0_2473"/>
          <p:cNvSpPr/>
          <p:nvPr/>
        </p:nvSpPr>
        <p:spPr>
          <a:xfrm>
            <a:off x="-62650" y="-12475"/>
            <a:ext cx="3537900" cy="5179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pic>
        <p:nvPicPr>
          <p:cNvPr id="1109" name="Google Shape;1109;g3bed48ece33_0_2473"/>
          <p:cNvPicPr preferRelativeResize="0"/>
          <p:nvPr/>
        </p:nvPicPr>
        <p:blipFill rotWithShape="1">
          <a:blip r:embed="rId2">
            <a:alphaModFix/>
          </a:blip>
          <a:srcRect b="0" l="30044" r="30044" t="0"/>
          <a:stretch/>
        </p:blipFill>
        <p:spPr>
          <a:xfrm>
            <a:off x="3483092" y="0"/>
            <a:ext cx="1089001" cy="5143500"/>
          </a:xfrm>
          <a:prstGeom prst="rect">
            <a:avLst/>
          </a:prstGeom>
          <a:noFill/>
          <a:ln>
            <a:noFill/>
          </a:ln>
        </p:spPr>
      </p:pic>
      <p:sp>
        <p:nvSpPr>
          <p:cNvPr id="1110" name="Google Shape;1110;g3bed48ece33_0_2473"/>
          <p:cNvSpPr txBox="1"/>
          <p:nvPr>
            <p:ph idx="1" type="body"/>
          </p:nvPr>
        </p:nvSpPr>
        <p:spPr>
          <a:xfrm>
            <a:off x="3483025" y="499650"/>
            <a:ext cx="1089000" cy="4184100"/>
          </a:xfrm>
          <a:prstGeom prst="rect">
            <a:avLst/>
          </a:prstGeom>
          <a:noFill/>
          <a:ln>
            <a:noFill/>
          </a:ln>
        </p:spPr>
        <p:txBody>
          <a:bodyPr anchorCtr="0" anchor="ctr" bIns="91425" lIns="91425" spcFirstLastPara="1" rIns="91425" wrap="square" tIns="91425">
            <a:noAutofit/>
          </a:bodyPr>
          <a:lstStyle>
            <a:lvl1pPr indent="-342900" lvl="0" marL="457200" algn="ctr">
              <a:lnSpc>
                <a:spcPct val="115000"/>
              </a:lnSpc>
              <a:spcBef>
                <a:spcPts val="0"/>
              </a:spcBef>
              <a:spcAft>
                <a:spcPts val="0"/>
              </a:spcAft>
              <a:buSzPts val="1800"/>
              <a:buFont typeface="Source Sans 3 Black"/>
              <a:buChar char="●"/>
              <a:defRPr>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11" name="Google Shape;1111;g3bed48ece33_0_2473"/>
          <p:cNvSpPr txBox="1"/>
          <p:nvPr>
            <p:ph type="title"/>
          </p:nvPr>
        </p:nvSpPr>
        <p:spPr>
          <a:xfrm>
            <a:off x="236775" y="268050"/>
            <a:ext cx="2963700" cy="4647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000"/>
              <a:buFont typeface="Source Sans 3 Black"/>
              <a:buNone/>
              <a:defRPr sz="3000">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1112" name="Google Shape;1112;g3bed48ece33_0_2473"/>
          <p:cNvSpPr/>
          <p:nvPr/>
        </p:nvSpPr>
        <p:spPr>
          <a:xfrm>
            <a:off x="4572175" y="0"/>
            <a:ext cx="4617900" cy="5179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13" name="Google Shape;1113;g3bed48ece33_0_2473"/>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b="1"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kant 1">
  <p:cSld name="TITLE_1_1_1_3_1">
    <p:spTree>
      <p:nvGrpSpPr>
        <p:cNvPr id="95" name="Shape 95"/>
        <p:cNvGrpSpPr/>
        <p:nvPr/>
      </p:nvGrpSpPr>
      <p:grpSpPr>
        <a:xfrm>
          <a:off x="0" y="0"/>
          <a:ext cx="0" cy="0"/>
          <a:chOff x="0" y="0"/>
          <a:chExt cx="0" cy="0"/>
        </a:xfrm>
      </p:grpSpPr>
      <p:pic>
        <p:nvPicPr>
          <p:cNvPr id="96" name="Google Shape;96;p39"/>
          <p:cNvPicPr preferRelativeResize="0"/>
          <p:nvPr/>
        </p:nvPicPr>
        <p:blipFill rotWithShape="1">
          <a:blip r:embed="rId2">
            <a:alphaModFix/>
          </a:blip>
          <a:srcRect b="0" l="0" r="0" t="0"/>
          <a:stretch/>
        </p:blipFill>
        <p:spPr>
          <a:xfrm rot="-5400000">
            <a:off x="4492476" y="505702"/>
            <a:ext cx="151598" cy="9182100"/>
          </a:xfrm>
          <a:prstGeom prst="rect">
            <a:avLst/>
          </a:prstGeom>
          <a:noFill/>
          <a:ln>
            <a:noFill/>
          </a:ln>
        </p:spPr>
      </p:pic>
      <p:sp>
        <p:nvSpPr>
          <p:cNvPr id="97" name="Google Shape;97;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8" name="Google Shape;98;p39"/>
          <p:cNvSpPr/>
          <p:nvPr>
            <p:ph idx="2" type="pic"/>
          </p:nvPr>
        </p:nvSpPr>
        <p:spPr>
          <a:xfrm>
            <a:off x="533500" y="539600"/>
            <a:ext cx="3718500" cy="3985200"/>
          </a:xfrm>
          <a:prstGeom prst="rect">
            <a:avLst/>
          </a:prstGeom>
          <a:noFill/>
          <a:ln>
            <a:noFill/>
          </a:ln>
        </p:spPr>
      </p:sp>
      <p:sp>
        <p:nvSpPr>
          <p:cNvPr id="99" name="Google Shape;99;p39"/>
          <p:cNvSpPr txBox="1"/>
          <p:nvPr>
            <p:ph type="title"/>
          </p:nvPr>
        </p:nvSpPr>
        <p:spPr>
          <a:xfrm>
            <a:off x="4747350" y="1473050"/>
            <a:ext cx="3969900" cy="2118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2 – Fireworks">
  <p:cSld name="CUSTOM_3_1_1">
    <p:spTree>
      <p:nvGrpSpPr>
        <p:cNvPr id="1114" name="Shape 1114"/>
        <p:cNvGrpSpPr/>
        <p:nvPr/>
      </p:nvGrpSpPr>
      <p:grpSpPr>
        <a:xfrm>
          <a:off x="0" y="0"/>
          <a:ext cx="0" cy="0"/>
          <a:chOff x="0" y="0"/>
          <a:chExt cx="0" cy="0"/>
        </a:xfrm>
      </p:grpSpPr>
      <p:pic>
        <p:nvPicPr>
          <p:cNvPr id="1115" name="Google Shape;1115;g3bed48ece33_0_2480"/>
          <p:cNvPicPr preferRelativeResize="0"/>
          <p:nvPr/>
        </p:nvPicPr>
        <p:blipFill rotWithShape="1">
          <a:blip r:embed="rId2">
            <a:alphaModFix/>
          </a:blip>
          <a:srcRect b="0" l="31705" r="31705" t="0"/>
          <a:stretch/>
        </p:blipFill>
        <p:spPr>
          <a:xfrm>
            <a:off x="3476082" y="-5700"/>
            <a:ext cx="1088998" cy="5154900"/>
          </a:xfrm>
          <a:prstGeom prst="rect">
            <a:avLst/>
          </a:prstGeom>
          <a:noFill/>
          <a:ln>
            <a:noFill/>
          </a:ln>
        </p:spPr>
      </p:pic>
      <p:sp>
        <p:nvSpPr>
          <p:cNvPr id="1116" name="Google Shape;1116;g3bed48ece33_0_2480"/>
          <p:cNvSpPr/>
          <p:nvPr/>
        </p:nvSpPr>
        <p:spPr>
          <a:xfrm>
            <a:off x="-62650" y="-12475"/>
            <a:ext cx="3537900" cy="5179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17" name="Google Shape;1117;g3bed48ece33_0_2480"/>
          <p:cNvSpPr txBox="1"/>
          <p:nvPr>
            <p:ph idx="1" type="body"/>
          </p:nvPr>
        </p:nvSpPr>
        <p:spPr>
          <a:xfrm>
            <a:off x="3483025" y="499650"/>
            <a:ext cx="1089000" cy="4184100"/>
          </a:xfrm>
          <a:prstGeom prst="rect">
            <a:avLst/>
          </a:prstGeom>
          <a:noFill/>
          <a:ln>
            <a:noFill/>
          </a:ln>
        </p:spPr>
        <p:txBody>
          <a:bodyPr anchorCtr="0" anchor="ctr" bIns="91425" lIns="91425" spcFirstLastPara="1" rIns="91425" wrap="square" tIns="91425">
            <a:noAutofit/>
          </a:bodyPr>
          <a:lstStyle>
            <a:lvl1pPr indent="-342900" lvl="0" marL="457200" algn="ctr">
              <a:lnSpc>
                <a:spcPct val="115000"/>
              </a:lnSpc>
              <a:spcBef>
                <a:spcPts val="0"/>
              </a:spcBef>
              <a:spcAft>
                <a:spcPts val="0"/>
              </a:spcAft>
              <a:buSzPts val="1800"/>
              <a:buFont typeface="Source Sans 3 Black"/>
              <a:buChar char="●"/>
              <a:defRPr>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18" name="Google Shape;1118;g3bed48ece33_0_2480"/>
          <p:cNvSpPr txBox="1"/>
          <p:nvPr>
            <p:ph type="title"/>
          </p:nvPr>
        </p:nvSpPr>
        <p:spPr>
          <a:xfrm>
            <a:off x="236775" y="268050"/>
            <a:ext cx="2963700" cy="4647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000"/>
              <a:buFont typeface="Source Sans 3 Black"/>
              <a:buNone/>
              <a:defRPr sz="3000">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1119" name="Google Shape;1119;g3bed48ece33_0_2480"/>
          <p:cNvSpPr/>
          <p:nvPr/>
        </p:nvSpPr>
        <p:spPr>
          <a:xfrm>
            <a:off x="4572175" y="0"/>
            <a:ext cx="4617900" cy="5179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20" name="Google Shape;1120;g3bed48ece33_0_2480"/>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b="1"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1121" name="Shape 1121"/>
        <p:cNvGrpSpPr/>
        <p:nvPr/>
      </p:nvGrpSpPr>
      <p:grpSpPr>
        <a:xfrm>
          <a:off x="0" y="0"/>
          <a:ext cx="0" cy="0"/>
          <a:chOff x="0" y="0"/>
          <a:chExt cx="0" cy="0"/>
        </a:xfrm>
      </p:grpSpPr>
      <p:sp>
        <p:nvSpPr>
          <p:cNvPr id="1122" name="Google Shape;1122;g3bed48ece33_0_2487"/>
          <p:cNvSpPr txBox="1"/>
          <p:nvPr>
            <p:ph type="title"/>
          </p:nvPr>
        </p:nvSpPr>
        <p:spPr>
          <a:xfrm>
            <a:off x="685799" y="1597819"/>
            <a:ext cx="7772400" cy="1102500"/>
          </a:xfrm>
          <a:prstGeom prst="rect">
            <a:avLst/>
          </a:prstGeom>
          <a:noFill/>
          <a:ln>
            <a:noFill/>
          </a:ln>
        </p:spPr>
        <p:txBody>
          <a:bodyPr anchorCtr="0" anchor="ctr" bIns="45725" lIns="45725" spcFirstLastPara="1" rIns="45725" wrap="square" tIns="45725">
            <a:normAutofit/>
          </a:bodyPr>
          <a:lstStyle>
            <a:lvl1pPr lvl="0" algn="ctr">
              <a:lnSpc>
                <a:spcPct val="100000"/>
              </a:lnSpc>
              <a:spcBef>
                <a:spcPts val="0"/>
              </a:spcBef>
              <a:spcAft>
                <a:spcPts val="0"/>
              </a:spcAft>
              <a:buClr>
                <a:srgbClr val="000000"/>
              </a:buClr>
              <a:buSzPts val="4400"/>
              <a:buFont typeface="Calibri"/>
              <a:buNone/>
              <a:defRPr sz="4400">
                <a:latin typeface="Calibri"/>
                <a:ea typeface="Calibri"/>
                <a:cs typeface="Calibri"/>
                <a:sym typeface="Calibri"/>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p:txBody>
      </p:sp>
      <p:sp>
        <p:nvSpPr>
          <p:cNvPr id="1123" name="Google Shape;1123;g3bed48ece33_0_2487"/>
          <p:cNvSpPr txBox="1"/>
          <p:nvPr>
            <p:ph idx="1" type="body"/>
          </p:nvPr>
        </p:nvSpPr>
        <p:spPr>
          <a:xfrm>
            <a:off x="1371599" y="2914650"/>
            <a:ext cx="6400800" cy="1314600"/>
          </a:xfrm>
          <a:prstGeom prst="rect">
            <a:avLst/>
          </a:prstGeom>
          <a:noFill/>
          <a:ln>
            <a:noFill/>
          </a:ln>
        </p:spPr>
        <p:txBody>
          <a:bodyPr anchorCtr="0" anchor="t" bIns="45725" lIns="45725" spcFirstLastPara="1" rIns="45725" wrap="square" tIns="45725">
            <a:normAutofit/>
          </a:bodyPr>
          <a:lstStyle>
            <a:lvl1pPr indent="-228600" lvl="0" marL="457200" algn="ctr">
              <a:lnSpc>
                <a:spcPct val="100000"/>
              </a:lnSpc>
              <a:spcBef>
                <a:spcPts val="800"/>
              </a:spcBef>
              <a:spcAft>
                <a:spcPts val="0"/>
              </a:spcAft>
              <a:buClr>
                <a:srgbClr val="888888"/>
              </a:buClr>
              <a:buSzPts val="3200"/>
              <a:buFont typeface="Calibri"/>
              <a:buNone/>
              <a:defRPr sz="3200">
                <a:solidFill>
                  <a:srgbClr val="888888"/>
                </a:solidFill>
              </a:defRPr>
            </a:lvl1pPr>
            <a:lvl2pPr indent="-228600" lvl="1" marL="914400" algn="ctr">
              <a:lnSpc>
                <a:spcPct val="100000"/>
              </a:lnSpc>
              <a:spcBef>
                <a:spcPts val="800"/>
              </a:spcBef>
              <a:spcAft>
                <a:spcPts val="0"/>
              </a:spcAft>
              <a:buClr>
                <a:srgbClr val="888888"/>
              </a:buClr>
              <a:buSzPts val="3200"/>
              <a:buFont typeface="Calibri"/>
              <a:buNone/>
              <a:defRPr sz="3200">
                <a:solidFill>
                  <a:srgbClr val="888888"/>
                </a:solidFill>
              </a:defRPr>
            </a:lvl2pPr>
            <a:lvl3pPr indent="-228600" lvl="2" marL="1371600" algn="ctr">
              <a:lnSpc>
                <a:spcPct val="100000"/>
              </a:lnSpc>
              <a:spcBef>
                <a:spcPts val="800"/>
              </a:spcBef>
              <a:spcAft>
                <a:spcPts val="0"/>
              </a:spcAft>
              <a:buClr>
                <a:srgbClr val="888888"/>
              </a:buClr>
              <a:buSzPts val="3200"/>
              <a:buFont typeface="Calibri"/>
              <a:buNone/>
              <a:defRPr sz="3200">
                <a:solidFill>
                  <a:srgbClr val="888888"/>
                </a:solidFill>
              </a:defRPr>
            </a:lvl3pPr>
            <a:lvl4pPr indent="-228600" lvl="3" marL="1828800" algn="ctr">
              <a:lnSpc>
                <a:spcPct val="100000"/>
              </a:lnSpc>
              <a:spcBef>
                <a:spcPts val="800"/>
              </a:spcBef>
              <a:spcAft>
                <a:spcPts val="0"/>
              </a:spcAft>
              <a:buClr>
                <a:srgbClr val="888888"/>
              </a:buClr>
              <a:buSzPts val="3200"/>
              <a:buFont typeface="Calibri"/>
              <a:buNone/>
              <a:defRPr sz="3200">
                <a:solidFill>
                  <a:srgbClr val="888888"/>
                </a:solidFill>
              </a:defRPr>
            </a:lvl4pPr>
            <a:lvl5pPr indent="-228600" lvl="4" marL="2286000" algn="ctr">
              <a:lnSpc>
                <a:spcPct val="100000"/>
              </a:lnSpc>
              <a:spcBef>
                <a:spcPts val="800"/>
              </a:spcBef>
              <a:spcAft>
                <a:spcPts val="0"/>
              </a:spcAft>
              <a:buClr>
                <a:srgbClr val="888888"/>
              </a:buClr>
              <a:buSzPts val="3200"/>
              <a:buFont typeface="Calibri"/>
              <a:buNone/>
              <a:defRPr sz="3200">
                <a:solidFill>
                  <a:srgbClr val="888888"/>
                </a:solidFill>
              </a:defRPr>
            </a:lvl5pPr>
            <a:lvl6pPr indent="-317500" lvl="5" marL="2743200" algn="l">
              <a:lnSpc>
                <a:spcPct val="90000"/>
              </a:lnSpc>
              <a:spcBef>
                <a:spcPts val="800"/>
              </a:spcBef>
              <a:spcAft>
                <a:spcPts val="0"/>
              </a:spcAft>
              <a:buClr>
                <a:srgbClr val="000000"/>
              </a:buClr>
              <a:buSzPts val="1400"/>
              <a:buChar char="■"/>
              <a:defRPr/>
            </a:lvl6pPr>
            <a:lvl7pPr indent="-317500" lvl="6" marL="3200400" algn="l">
              <a:lnSpc>
                <a:spcPct val="90000"/>
              </a:lnSpc>
              <a:spcBef>
                <a:spcPts val="800"/>
              </a:spcBef>
              <a:spcAft>
                <a:spcPts val="0"/>
              </a:spcAft>
              <a:buClr>
                <a:srgbClr val="000000"/>
              </a:buClr>
              <a:buSzPts val="1400"/>
              <a:buChar char="●"/>
              <a:defRPr/>
            </a:lvl7pPr>
            <a:lvl8pPr indent="-317500" lvl="7" marL="3657600" algn="l">
              <a:lnSpc>
                <a:spcPct val="90000"/>
              </a:lnSpc>
              <a:spcBef>
                <a:spcPts val="800"/>
              </a:spcBef>
              <a:spcAft>
                <a:spcPts val="0"/>
              </a:spcAft>
              <a:buClr>
                <a:srgbClr val="000000"/>
              </a:buClr>
              <a:buSzPts val="1400"/>
              <a:buChar char="○"/>
              <a:defRPr/>
            </a:lvl8pPr>
            <a:lvl9pPr indent="-317500" lvl="8" marL="4114800" algn="l">
              <a:lnSpc>
                <a:spcPct val="90000"/>
              </a:lnSpc>
              <a:spcBef>
                <a:spcPts val="800"/>
              </a:spcBef>
              <a:spcAft>
                <a:spcPts val="0"/>
              </a:spcAft>
              <a:buClr>
                <a:srgbClr val="000000"/>
              </a:buClr>
              <a:buSzPts val="1400"/>
              <a:buChar char="■"/>
              <a:defRPr/>
            </a:lvl9pPr>
          </a:lstStyle>
          <a:p/>
        </p:txBody>
      </p:sp>
      <p:sp>
        <p:nvSpPr>
          <p:cNvPr id="1124" name="Google Shape;1124;g3bed48ece33_0_2487"/>
          <p:cNvSpPr txBox="1"/>
          <p:nvPr>
            <p:ph idx="12" type="sldNum"/>
          </p:nvPr>
        </p:nvSpPr>
        <p:spPr>
          <a:xfrm>
            <a:off x="8425994" y="4767977"/>
            <a:ext cx="260700" cy="277200"/>
          </a:xfrm>
          <a:prstGeom prst="rect">
            <a:avLst/>
          </a:prstGeom>
          <a:noFill/>
          <a:ln>
            <a:noFill/>
          </a:ln>
        </p:spPr>
        <p:txBody>
          <a:bodyPr anchorCtr="0" anchor="ctr" bIns="45725" lIns="45725" spcFirstLastPara="1" rIns="45725" wrap="square" tIns="45725">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solidFill>
                <a:srgbClr val="888888"/>
              </a:solidFill>
              <a:latin typeface="Calibri"/>
              <a:ea typeface="Calibri"/>
              <a:cs typeface="Calibri"/>
              <a:sym typeface="Calibri"/>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1125" name="Shape 1125"/>
        <p:cNvGrpSpPr/>
        <p:nvPr/>
      </p:nvGrpSpPr>
      <p:grpSpPr>
        <a:xfrm>
          <a:off x="0" y="0"/>
          <a:ext cx="0" cy="0"/>
          <a:chOff x="0" y="0"/>
          <a:chExt cx="0" cy="0"/>
        </a:xfrm>
      </p:grpSpPr>
      <p:sp>
        <p:nvSpPr>
          <p:cNvPr id="1126" name="Google Shape;1126;g3bed48ece33_0_2491"/>
          <p:cNvSpPr txBox="1"/>
          <p:nvPr>
            <p:ph type="title"/>
          </p:nvPr>
        </p:nvSpPr>
        <p:spPr>
          <a:xfrm>
            <a:off x="685799" y="1597819"/>
            <a:ext cx="7772400" cy="1102500"/>
          </a:xfrm>
          <a:prstGeom prst="rect">
            <a:avLst/>
          </a:prstGeom>
          <a:noFill/>
          <a:ln>
            <a:noFill/>
          </a:ln>
        </p:spPr>
        <p:txBody>
          <a:bodyPr anchorCtr="0" anchor="ctr" bIns="45725" lIns="45725" spcFirstLastPara="1" rIns="45725" wrap="square" tIns="45725">
            <a:normAutofit/>
          </a:bodyPr>
          <a:lstStyle>
            <a:lvl1pPr lvl="0" algn="ctr">
              <a:lnSpc>
                <a:spcPct val="100000"/>
              </a:lnSpc>
              <a:spcBef>
                <a:spcPts val="0"/>
              </a:spcBef>
              <a:spcAft>
                <a:spcPts val="0"/>
              </a:spcAft>
              <a:buClr>
                <a:srgbClr val="000000"/>
              </a:buClr>
              <a:buSzPts val="4400"/>
              <a:buFont typeface="Calibri"/>
              <a:buNone/>
              <a:defRPr sz="4400">
                <a:latin typeface="Calibri"/>
                <a:ea typeface="Calibri"/>
                <a:cs typeface="Calibri"/>
                <a:sym typeface="Calibri"/>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p:txBody>
      </p:sp>
      <p:sp>
        <p:nvSpPr>
          <p:cNvPr id="1127" name="Google Shape;1127;g3bed48ece33_0_2491"/>
          <p:cNvSpPr txBox="1"/>
          <p:nvPr>
            <p:ph idx="1" type="body"/>
          </p:nvPr>
        </p:nvSpPr>
        <p:spPr>
          <a:xfrm>
            <a:off x="1371599" y="2914650"/>
            <a:ext cx="6400800" cy="1314600"/>
          </a:xfrm>
          <a:prstGeom prst="rect">
            <a:avLst/>
          </a:prstGeom>
          <a:noFill/>
          <a:ln>
            <a:noFill/>
          </a:ln>
        </p:spPr>
        <p:txBody>
          <a:bodyPr anchorCtr="0" anchor="t" bIns="45725" lIns="45725" spcFirstLastPara="1" rIns="45725" wrap="square" tIns="45725">
            <a:normAutofit/>
          </a:bodyPr>
          <a:lstStyle>
            <a:lvl1pPr indent="-228600" lvl="0" marL="457200" algn="ctr">
              <a:lnSpc>
                <a:spcPct val="100000"/>
              </a:lnSpc>
              <a:spcBef>
                <a:spcPts val="700"/>
              </a:spcBef>
              <a:spcAft>
                <a:spcPts val="0"/>
              </a:spcAft>
              <a:buClr>
                <a:srgbClr val="888888"/>
              </a:buClr>
              <a:buSzPts val="3200"/>
              <a:buFont typeface="Calibri"/>
              <a:buNone/>
              <a:defRPr sz="3200">
                <a:solidFill>
                  <a:srgbClr val="888888"/>
                </a:solidFill>
              </a:defRPr>
            </a:lvl1pPr>
            <a:lvl2pPr indent="-228600" lvl="1" marL="914400" algn="ctr">
              <a:lnSpc>
                <a:spcPct val="100000"/>
              </a:lnSpc>
              <a:spcBef>
                <a:spcPts val="700"/>
              </a:spcBef>
              <a:spcAft>
                <a:spcPts val="0"/>
              </a:spcAft>
              <a:buClr>
                <a:srgbClr val="888888"/>
              </a:buClr>
              <a:buSzPts val="3200"/>
              <a:buFont typeface="Calibri"/>
              <a:buNone/>
              <a:defRPr sz="3200">
                <a:solidFill>
                  <a:srgbClr val="888888"/>
                </a:solidFill>
              </a:defRPr>
            </a:lvl2pPr>
            <a:lvl3pPr indent="-228600" lvl="2" marL="1371600" algn="ctr">
              <a:lnSpc>
                <a:spcPct val="100000"/>
              </a:lnSpc>
              <a:spcBef>
                <a:spcPts val="700"/>
              </a:spcBef>
              <a:spcAft>
                <a:spcPts val="0"/>
              </a:spcAft>
              <a:buClr>
                <a:srgbClr val="888888"/>
              </a:buClr>
              <a:buSzPts val="3200"/>
              <a:buFont typeface="Calibri"/>
              <a:buNone/>
              <a:defRPr sz="3200">
                <a:solidFill>
                  <a:srgbClr val="888888"/>
                </a:solidFill>
              </a:defRPr>
            </a:lvl3pPr>
            <a:lvl4pPr indent="-228600" lvl="3" marL="1828800" algn="ctr">
              <a:lnSpc>
                <a:spcPct val="100000"/>
              </a:lnSpc>
              <a:spcBef>
                <a:spcPts val="700"/>
              </a:spcBef>
              <a:spcAft>
                <a:spcPts val="0"/>
              </a:spcAft>
              <a:buClr>
                <a:srgbClr val="888888"/>
              </a:buClr>
              <a:buSzPts val="3200"/>
              <a:buFont typeface="Calibri"/>
              <a:buNone/>
              <a:defRPr sz="3200">
                <a:solidFill>
                  <a:srgbClr val="888888"/>
                </a:solidFill>
              </a:defRPr>
            </a:lvl4pPr>
            <a:lvl5pPr indent="-228600" lvl="4" marL="2286000" algn="ctr">
              <a:lnSpc>
                <a:spcPct val="100000"/>
              </a:lnSpc>
              <a:spcBef>
                <a:spcPts val="700"/>
              </a:spcBef>
              <a:spcAft>
                <a:spcPts val="0"/>
              </a:spcAft>
              <a:buClr>
                <a:srgbClr val="888888"/>
              </a:buClr>
              <a:buSzPts val="3200"/>
              <a:buFont typeface="Calibri"/>
              <a:buNone/>
              <a:defRPr sz="3200">
                <a:solidFill>
                  <a:srgbClr val="888888"/>
                </a:solidFill>
              </a:defRPr>
            </a:lvl5pPr>
            <a:lvl6pPr indent="-317500" lvl="5" marL="2743200" algn="l">
              <a:lnSpc>
                <a:spcPct val="90000"/>
              </a:lnSpc>
              <a:spcBef>
                <a:spcPts val="800"/>
              </a:spcBef>
              <a:spcAft>
                <a:spcPts val="0"/>
              </a:spcAft>
              <a:buClr>
                <a:srgbClr val="000000"/>
              </a:buClr>
              <a:buSzPts val="1400"/>
              <a:buChar char="■"/>
              <a:defRPr/>
            </a:lvl6pPr>
            <a:lvl7pPr indent="-317500" lvl="6" marL="3200400" algn="l">
              <a:lnSpc>
                <a:spcPct val="90000"/>
              </a:lnSpc>
              <a:spcBef>
                <a:spcPts val="800"/>
              </a:spcBef>
              <a:spcAft>
                <a:spcPts val="0"/>
              </a:spcAft>
              <a:buClr>
                <a:srgbClr val="000000"/>
              </a:buClr>
              <a:buSzPts val="1400"/>
              <a:buChar char="●"/>
              <a:defRPr/>
            </a:lvl7pPr>
            <a:lvl8pPr indent="-317500" lvl="7" marL="3657600" algn="l">
              <a:lnSpc>
                <a:spcPct val="90000"/>
              </a:lnSpc>
              <a:spcBef>
                <a:spcPts val="800"/>
              </a:spcBef>
              <a:spcAft>
                <a:spcPts val="0"/>
              </a:spcAft>
              <a:buClr>
                <a:srgbClr val="000000"/>
              </a:buClr>
              <a:buSzPts val="1400"/>
              <a:buChar char="○"/>
              <a:defRPr/>
            </a:lvl8pPr>
            <a:lvl9pPr indent="-317500" lvl="8" marL="4114800" algn="l">
              <a:lnSpc>
                <a:spcPct val="90000"/>
              </a:lnSpc>
              <a:spcBef>
                <a:spcPts val="800"/>
              </a:spcBef>
              <a:spcAft>
                <a:spcPts val="0"/>
              </a:spcAft>
              <a:buClr>
                <a:srgbClr val="000000"/>
              </a:buClr>
              <a:buSzPts val="1400"/>
              <a:buChar char="■"/>
              <a:defRPr/>
            </a:lvl9pPr>
          </a:lstStyle>
          <a:p/>
        </p:txBody>
      </p:sp>
      <p:sp>
        <p:nvSpPr>
          <p:cNvPr id="1128" name="Google Shape;1128;g3bed48ece33_0_2491"/>
          <p:cNvSpPr txBox="1"/>
          <p:nvPr>
            <p:ph idx="12" type="sldNum"/>
          </p:nvPr>
        </p:nvSpPr>
        <p:spPr>
          <a:xfrm>
            <a:off x="8425997" y="4767977"/>
            <a:ext cx="260700" cy="277200"/>
          </a:xfrm>
          <a:prstGeom prst="rect">
            <a:avLst/>
          </a:prstGeom>
          <a:noFill/>
          <a:ln>
            <a:noFill/>
          </a:ln>
        </p:spPr>
        <p:txBody>
          <a:bodyPr anchorCtr="0" anchor="ctr" bIns="45725" lIns="45725" spcFirstLastPara="1" rIns="45725" wrap="square" tIns="45725">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kant">
  <p:cSld name="TITLE_1_1_1_3">
    <p:spTree>
      <p:nvGrpSpPr>
        <p:cNvPr id="100" name="Shape 100"/>
        <p:cNvGrpSpPr/>
        <p:nvPr/>
      </p:nvGrpSpPr>
      <p:grpSpPr>
        <a:xfrm>
          <a:off x="0" y="0"/>
          <a:ext cx="0" cy="0"/>
          <a:chOff x="0" y="0"/>
          <a:chExt cx="0" cy="0"/>
        </a:xfrm>
      </p:grpSpPr>
      <p:pic>
        <p:nvPicPr>
          <p:cNvPr id="101" name="Google Shape;101;p51"/>
          <p:cNvPicPr preferRelativeResize="0"/>
          <p:nvPr/>
        </p:nvPicPr>
        <p:blipFill rotWithShape="1">
          <a:blip r:embed="rId2">
            <a:alphaModFix/>
          </a:blip>
          <a:srcRect b="0" l="0" r="0" t="0"/>
          <a:stretch/>
        </p:blipFill>
        <p:spPr>
          <a:xfrm>
            <a:off x="-12" y="-5700"/>
            <a:ext cx="122573" cy="5154900"/>
          </a:xfrm>
          <a:prstGeom prst="rect">
            <a:avLst/>
          </a:prstGeom>
          <a:noFill/>
          <a:ln>
            <a:noFill/>
          </a:ln>
        </p:spPr>
      </p:pic>
      <p:sp>
        <p:nvSpPr>
          <p:cNvPr id="102" name="Google Shape;10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1">
  <p:cSld name="TITLE_1_1_1_1_1">
    <p:bg>
      <p:bgPr>
        <a:noFill/>
      </p:bgPr>
    </p:bg>
    <p:spTree>
      <p:nvGrpSpPr>
        <p:cNvPr id="103" name="Shape 103"/>
        <p:cNvGrpSpPr/>
        <p:nvPr/>
      </p:nvGrpSpPr>
      <p:grpSpPr>
        <a:xfrm>
          <a:off x="0" y="0"/>
          <a:ext cx="0" cy="0"/>
          <a:chOff x="0" y="0"/>
          <a:chExt cx="0" cy="0"/>
        </a:xfrm>
      </p:grpSpPr>
      <p:pic>
        <p:nvPicPr>
          <p:cNvPr id="104" name="Google Shape;104;p32"/>
          <p:cNvPicPr preferRelativeResize="0"/>
          <p:nvPr/>
        </p:nvPicPr>
        <p:blipFill rotWithShape="1">
          <a:blip r:embed="rId2">
            <a:alphaModFix amt="80000"/>
          </a:blip>
          <a:srcRect b="0" l="0" r="0" t="0"/>
          <a:stretch/>
        </p:blipFill>
        <p:spPr>
          <a:xfrm>
            <a:off x="0" y="-5700"/>
            <a:ext cx="3353226" cy="5154900"/>
          </a:xfrm>
          <a:prstGeom prst="rect">
            <a:avLst/>
          </a:prstGeom>
          <a:noFill/>
          <a:ln>
            <a:noFill/>
          </a:ln>
          <a:effectLst>
            <a:outerShdw blurRad="200025" rotWithShape="0" algn="bl">
              <a:srgbClr val="000000">
                <a:alpha val="69411"/>
              </a:srgbClr>
            </a:outerShdw>
          </a:effectLst>
        </p:spPr>
      </p:pic>
      <p:sp>
        <p:nvSpPr>
          <p:cNvPr id="105" name="Google Shape;105;p32"/>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06" name="Google Shape;106;p32"/>
          <p:cNvSpPr txBox="1"/>
          <p:nvPr>
            <p:ph type="ctrTitle"/>
          </p:nvPr>
        </p:nvSpPr>
        <p:spPr>
          <a:xfrm>
            <a:off x="306925" y="363075"/>
            <a:ext cx="2691600" cy="1803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3000"/>
              <a:buFont typeface="Source Sans 3"/>
              <a:buNone/>
              <a:defRPr sz="3000">
                <a:solidFill>
                  <a:schemeClr val="dk1"/>
                </a:solidFill>
                <a:latin typeface="Source Sans 3 Black"/>
                <a:ea typeface="Source Sans 3 Black"/>
                <a:cs typeface="Source Sans 3 Black"/>
                <a:sym typeface="Source Sans 3 Black"/>
              </a:defRPr>
            </a:lvl1pPr>
            <a:lvl2pPr lvl="1" algn="r">
              <a:lnSpc>
                <a:spcPct val="100000"/>
              </a:lnSpc>
              <a:spcBef>
                <a:spcPts val="0"/>
              </a:spcBef>
              <a:spcAft>
                <a:spcPts val="0"/>
              </a:spcAft>
              <a:buClr>
                <a:srgbClr val="000000"/>
              </a:buClr>
              <a:buSzPts val="3000"/>
              <a:buNone/>
              <a:defRPr sz="3000">
                <a:solidFill>
                  <a:srgbClr val="000000"/>
                </a:solidFill>
              </a:defRPr>
            </a:lvl2pPr>
            <a:lvl3pPr lvl="2" algn="r">
              <a:lnSpc>
                <a:spcPct val="100000"/>
              </a:lnSpc>
              <a:spcBef>
                <a:spcPts val="0"/>
              </a:spcBef>
              <a:spcAft>
                <a:spcPts val="0"/>
              </a:spcAft>
              <a:buClr>
                <a:srgbClr val="000000"/>
              </a:buClr>
              <a:buSzPts val="3000"/>
              <a:buNone/>
              <a:defRPr sz="3000">
                <a:solidFill>
                  <a:srgbClr val="000000"/>
                </a:solidFill>
              </a:defRPr>
            </a:lvl3pPr>
            <a:lvl4pPr lvl="3" algn="r">
              <a:lnSpc>
                <a:spcPct val="100000"/>
              </a:lnSpc>
              <a:spcBef>
                <a:spcPts val="0"/>
              </a:spcBef>
              <a:spcAft>
                <a:spcPts val="0"/>
              </a:spcAft>
              <a:buClr>
                <a:srgbClr val="000000"/>
              </a:buClr>
              <a:buSzPts val="3000"/>
              <a:buNone/>
              <a:defRPr sz="3000">
                <a:solidFill>
                  <a:srgbClr val="000000"/>
                </a:solidFill>
              </a:defRPr>
            </a:lvl4pPr>
            <a:lvl5pPr lvl="4" algn="r">
              <a:lnSpc>
                <a:spcPct val="100000"/>
              </a:lnSpc>
              <a:spcBef>
                <a:spcPts val="0"/>
              </a:spcBef>
              <a:spcAft>
                <a:spcPts val="0"/>
              </a:spcAft>
              <a:buClr>
                <a:srgbClr val="000000"/>
              </a:buClr>
              <a:buSzPts val="3000"/>
              <a:buNone/>
              <a:defRPr sz="3000">
                <a:solidFill>
                  <a:srgbClr val="000000"/>
                </a:solidFill>
              </a:defRPr>
            </a:lvl5pPr>
            <a:lvl6pPr lvl="5" algn="r">
              <a:lnSpc>
                <a:spcPct val="100000"/>
              </a:lnSpc>
              <a:spcBef>
                <a:spcPts val="0"/>
              </a:spcBef>
              <a:spcAft>
                <a:spcPts val="0"/>
              </a:spcAft>
              <a:buClr>
                <a:srgbClr val="000000"/>
              </a:buClr>
              <a:buSzPts val="3000"/>
              <a:buNone/>
              <a:defRPr sz="3000">
                <a:solidFill>
                  <a:srgbClr val="000000"/>
                </a:solidFill>
              </a:defRPr>
            </a:lvl6pPr>
            <a:lvl7pPr lvl="6" algn="r">
              <a:lnSpc>
                <a:spcPct val="100000"/>
              </a:lnSpc>
              <a:spcBef>
                <a:spcPts val="0"/>
              </a:spcBef>
              <a:spcAft>
                <a:spcPts val="0"/>
              </a:spcAft>
              <a:buClr>
                <a:srgbClr val="000000"/>
              </a:buClr>
              <a:buSzPts val="3000"/>
              <a:buNone/>
              <a:defRPr sz="3000">
                <a:solidFill>
                  <a:srgbClr val="000000"/>
                </a:solidFill>
              </a:defRPr>
            </a:lvl7pPr>
            <a:lvl8pPr lvl="7" algn="r">
              <a:lnSpc>
                <a:spcPct val="100000"/>
              </a:lnSpc>
              <a:spcBef>
                <a:spcPts val="0"/>
              </a:spcBef>
              <a:spcAft>
                <a:spcPts val="0"/>
              </a:spcAft>
              <a:buClr>
                <a:srgbClr val="000000"/>
              </a:buClr>
              <a:buSzPts val="3000"/>
              <a:buNone/>
              <a:defRPr sz="3000">
                <a:solidFill>
                  <a:srgbClr val="000000"/>
                </a:solidFill>
              </a:defRPr>
            </a:lvl8pPr>
            <a:lvl9pPr lvl="8" algn="r">
              <a:lnSpc>
                <a:spcPct val="100000"/>
              </a:lnSpc>
              <a:spcBef>
                <a:spcPts val="0"/>
              </a:spcBef>
              <a:spcAft>
                <a:spcPts val="0"/>
              </a:spcAft>
              <a:buClr>
                <a:srgbClr val="000000"/>
              </a:buClr>
              <a:buSzPts val="3000"/>
              <a:buNone/>
              <a:defRPr sz="3000">
                <a:solidFill>
                  <a:srgbClr val="000000"/>
                </a:solidFill>
              </a:defRPr>
            </a:lvl9pPr>
          </a:lstStyle>
          <a:p/>
        </p:txBody>
      </p:sp>
      <p:sp>
        <p:nvSpPr>
          <p:cNvPr id="107" name="Google Shape;10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108" name="Google Shape;108;p32"/>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lvl1pPr indent="-342900" lvl="0" marL="457200" algn="r">
              <a:lnSpc>
                <a:spcPct val="115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cxnSp>
        <p:nvCxnSpPr>
          <p:cNvPr id="109" name="Google Shape;109;p32"/>
          <p:cNvCxnSpPr/>
          <p:nvPr/>
        </p:nvCxnSpPr>
        <p:spPr>
          <a:xfrm rot="10800000">
            <a:off x="1808250" y="2205350"/>
            <a:ext cx="10977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p:cSld name="TITLE_1_1">
    <p:spTree>
      <p:nvGrpSpPr>
        <p:cNvPr id="110" name="Shape 110"/>
        <p:cNvGrpSpPr/>
        <p:nvPr/>
      </p:nvGrpSpPr>
      <p:grpSpPr>
        <a:xfrm>
          <a:off x="0" y="0"/>
          <a:ext cx="0" cy="0"/>
          <a:chOff x="0" y="0"/>
          <a:chExt cx="0" cy="0"/>
        </a:xfrm>
      </p:grpSpPr>
      <p:pic>
        <p:nvPicPr>
          <p:cNvPr id="111" name="Google Shape;111;p30"/>
          <p:cNvPicPr preferRelativeResize="0"/>
          <p:nvPr/>
        </p:nvPicPr>
        <p:blipFill rotWithShape="1">
          <a:blip r:embed="rId2">
            <a:alphaModFix amt="80000"/>
          </a:blip>
          <a:srcRect b="0" l="0" r="0" t="0"/>
          <a:stretch/>
        </p:blipFill>
        <p:spPr>
          <a:xfrm>
            <a:off x="0" y="0"/>
            <a:ext cx="9164252" cy="5154892"/>
          </a:xfrm>
          <a:prstGeom prst="rect">
            <a:avLst/>
          </a:prstGeom>
          <a:noFill/>
          <a:ln>
            <a:noFill/>
          </a:ln>
          <a:effectLst>
            <a:outerShdw blurRad="57150" rotWithShape="0" algn="bl">
              <a:srgbClr val="000000">
                <a:alpha val="69411"/>
              </a:srgbClr>
            </a:outerShdw>
          </a:effectLst>
        </p:spPr>
      </p:pic>
      <p:sp>
        <p:nvSpPr>
          <p:cNvPr id="112" name="Google Shape;112;p30"/>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3" name="Google Shape;113;p30"/>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114" name="Google Shape;11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115" name="Google Shape;115;p30"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2">
  <p:cSld name="CUSTOM_1_1">
    <p:spTree>
      <p:nvGrpSpPr>
        <p:cNvPr id="116" name="Shape 116"/>
        <p:cNvGrpSpPr/>
        <p:nvPr/>
      </p:nvGrpSpPr>
      <p:grpSpPr>
        <a:xfrm>
          <a:off x="0" y="0"/>
          <a:ext cx="0" cy="0"/>
          <a:chOff x="0" y="0"/>
          <a:chExt cx="0" cy="0"/>
        </a:xfrm>
      </p:grpSpPr>
      <p:pic>
        <p:nvPicPr>
          <p:cNvPr id="117" name="Google Shape;117;p40"/>
          <p:cNvPicPr preferRelativeResize="0"/>
          <p:nvPr/>
        </p:nvPicPr>
        <p:blipFill rotWithShape="1">
          <a:blip r:embed="rId2">
            <a:alphaModFix amt="80000"/>
          </a:blip>
          <a:srcRect b="0" l="0" r="0" t="0"/>
          <a:stretch/>
        </p:blipFill>
        <p:spPr>
          <a:xfrm rot="-5400000">
            <a:off x="1981289" y="-1997937"/>
            <a:ext cx="5181599" cy="9174476"/>
          </a:xfrm>
          <a:prstGeom prst="rect">
            <a:avLst/>
          </a:prstGeom>
          <a:noFill/>
          <a:ln>
            <a:noFill/>
          </a:ln>
          <a:effectLst>
            <a:outerShdw blurRad="57150" rotWithShape="0" algn="bl">
              <a:srgbClr val="000000">
                <a:alpha val="69411"/>
              </a:srgbClr>
            </a:outerShdw>
          </a:effectLst>
        </p:spPr>
      </p:pic>
      <p:sp>
        <p:nvSpPr>
          <p:cNvPr id="118" name="Google Shape;118;p40"/>
          <p:cNvSpPr/>
          <p:nvPr/>
        </p:nvSpPr>
        <p:spPr>
          <a:xfrm>
            <a:off x="97225" y="107225"/>
            <a:ext cx="8915400" cy="489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9" name="Google Shape;119;p40"/>
          <p:cNvSpPr/>
          <p:nvPr/>
        </p:nvSpPr>
        <p:spPr>
          <a:xfrm>
            <a:off x="-17600" y="2917200"/>
            <a:ext cx="9174600" cy="2262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20" name="Google Shape;120;p40"/>
          <p:cNvSpPr txBox="1"/>
          <p:nvPr>
            <p:ph type="title"/>
          </p:nvPr>
        </p:nvSpPr>
        <p:spPr>
          <a:xfrm>
            <a:off x="1979663" y="744725"/>
            <a:ext cx="5184600" cy="1311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21" name="Google Shape;121;p40"/>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22" name="Google Shape;122;p40"/>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123" name="Google Shape;123;p40"/>
          <p:cNvSpPr/>
          <p:nvPr/>
        </p:nvSpPr>
        <p:spPr>
          <a:xfrm>
            <a:off x="182377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24" name="Google Shape;124;p40"/>
          <p:cNvSpPr txBox="1"/>
          <p:nvPr>
            <p:ph idx="1" type="body"/>
          </p:nvPr>
        </p:nvSpPr>
        <p:spPr>
          <a:xfrm>
            <a:off x="1823700"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1400">
                <a:highlight>
                  <a:srgbClr val="FFFFFF"/>
                </a:highlight>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5" name="Google Shape;125;p40"/>
          <p:cNvSpPr txBox="1"/>
          <p:nvPr>
            <p:ph idx="2" type="subTitle"/>
          </p:nvPr>
        </p:nvSpPr>
        <p:spPr>
          <a:xfrm>
            <a:off x="1834800"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26" name="Google Shape;126;p40"/>
          <p:cNvSpPr txBox="1"/>
          <p:nvPr>
            <p:ph idx="3" type="body"/>
          </p:nvPr>
        </p:nvSpPr>
        <p:spPr>
          <a:xfrm>
            <a:off x="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7" name="Google Shape;127;p40"/>
          <p:cNvSpPr txBox="1"/>
          <p:nvPr>
            <p:ph idx="4" type="subTitle"/>
          </p:nvPr>
        </p:nvSpPr>
        <p:spPr>
          <a:xfrm>
            <a:off x="0"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28" name="Google Shape;128;p40"/>
          <p:cNvSpPr txBox="1"/>
          <p:nvPr>
            <p:ph idx="5" type="body"/>
          </p:nvPr>
        </p:nvSpPr>
        <p:spPr>
          <a:xfrm>
            <a:off x="3658575"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120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9" name="Google Shape;129;p40"/>
          <p:cNvSpPr txBox="1"/>
          <p:nvPr>
            <p:ph idx="6" type="subTitle"/>
          </p:nvPr>
        </p:nvSpPr>
        <p:spPr>
          <a:xfrm>
            <a:off x="3658575" y="1193725"/>
            <a:ext cx="18348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30" name="Google Shape;130;p40"/>
          <p:cNvSpPr txBox="1"/>
          <p:nvPr>
            <p:ph idx="7" type="body"/>
          </p:nvPr>
        </p:nvSpPr>
        <p:spPr>
          <a:xfrm>
            <a:off x="7323375" y="2931025"/>
            <a:ext cx="1820700" cy="2075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120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31" name="Google Shape;131;p40"/>
          <p:cNvSpPr txBox="1"/>
          <p:nvPr>
            <p:ph idx="8" type="subTitle"/>
          </p:nvPr>
        </p:nvSpPr>
        <p:spPr>
          <a:xfrm>
            <a:off x="7320225"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32" name="Google Shape;132;p40"/>
          <p:cNvSpPr/>
          <p:nvPr/>
        </p:nvSpPr>
        <p:spPr>
          <a:xfrm>
            <a:off x="548542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33" name="Google Shape;133;p40"/>
          <p:cNvSpPr txBox="1"/>
          <p:nvPr>
            <p:ph idx="9" type="body"/>
          </p:nvPr>
        </p:nvSpPr>
        <p:spPr>
          <a:xfrm>
            <a:off x="548530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1400">
                <a:highlight>
                  <a:srgbClr val="FFFFFF"/>
                </a:highlight>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34" name="Google Shape;134;p40"/>
          <p:cNvSpPr txBox="1"/>
          <p:nvPr>
            <p:ph idx="13" type="subTitle"/>
          </p:nvPr>
        </p:nvSpPr>
        <p:spPr>
          <a:xfrm>
            <a:off x="5493375"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kort">
  <p:cSld name="TITLE_1_1_2_2">
    <p:spTree>
      <p:nvGrpSpPr>
        <p:cNvPr id="18" name="Shape 18"/>
        <p:cNvGrpSpPr/>
        <p:nvPr/>
      </p:nvGrpSpPr>
      <p:grpSpPr>
        <a:xfrm>
          <a:off x="0" y="0"/>
          <a:ext cx="0" cy="0"/>
          <a:chOff x="0" y="0"/>
          <a:chExt cx="0" cy="0"/>
        </a:xfrm>
      </p:grpSpPr>
      <p:pic>
        <p:nvPicPr>
          <p:cNvPr id="19" name="Google Shape;19;p37"/>
          <p:cNvPicPr preferRelativeResize="0"/>
          <p:nvPr/>
        </p:nvPicPr>
        <p:blipFill rotWithShape="1">
          <a:blip r:embed="rId2">
            <a:alphaModFix amt="80000"/>
          </a:blip>
          <a:srcRect b="0" l="0" r="0" t="0"/>
          <a:stretch/>
        </p:blipFill>
        <p:spPr>
          <a:xfrm rot="-5400000">
            <a:off x="3947251" y="-69950"/>
            <a:ext cx="5151124" cy="5303526"/>
          </a:xfrm>
          <a:prstGeom prst="rect">
            <a:avLst/>
          </a:prstGeom>
          <a:noFill/>
          <a:ln>
            <a:noFill/>
          </a:ln>
          <a:effectLst>
            <a:outerShdw blurRad="57150" rotWithShape="0" algn="bl">
              <a:srgbClr val="000000">
                <a:alpha val="69411"/>
              </a:srgbClr>
            </a:outerShdw>
          </a:effectLst>
        </p:spPr>
      </p:pic>
      <p:sp>
        <p:nvSpPr>
          <p:cNvPr id="20" name="Google Shape;20;p37"/>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1" name="Google Shape;21;p37"/>
          <p:cNvSpPr/>
          <p:nvPr/>
        </p:nvSpPr>
        <p:spPr>
          <a:xfrm>
            <a:off x="-33150" y="0"/>
            <a:ext cx="9207600" cy="5056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2" name="Google Shape;22;p37"/>
          <p:cNvSpPr txBox="1"/>
          <p:nvPr>
            <p:ph type="ctrTitle"/>
          </p:nvPr>
        </p:nvSpPr>
        <p:spPr>
          <a:xfrm>
            <a:off x="4559500" y="510750"/>
            <a:ext cx="3952200" cy="1974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23" name="Google Shape;2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4" name="Google Shape;24;p37"/>
          <p:cNvSpPr txBox="1"/>
          <p:nvPr>
            <p:ph idx="1" type="body"/>
          </p:nvPr>
        </p:nvSpPr>
        <p:spPr>
          <a:xfrm>
            <a:off x="4607125" y="2644625"/>
            <a:ext cx="3904500" cy="1912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120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 name="Google Shape;25;p37"/>
          <p:cNvSpPr/>
          <p:nvPr>
            <p:ph idx="2" type="pic"/>
          </p:nvPr>
        </p:nvSpPr>
        <p:spPr>
          <a:xfrm>
            <a:off x="-39950" y="0"/>
            <a:ext cx="3904500" cy="5151000"/>
          </a:xfrm>
          <a:prstGeom prst="rect">
            <a:avLst/>
          </a:prstGeom>
          <a:solidFill>
            <a:schemeClr val="dk1"/>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p:cSld name="CUSTOM_1_1_1">
    <p:spTree>
      <p:nvGrpSpPr>
        <p:cNvPr id="135" name="Shape 135"/>
        <p:cNvGrpSpPr/>
        <p:nvPr/>
      </p:nvGrpSpPr>
      <p:grpSpPr>
        <a:xfrm>
          <a:off x="0" y="0"/>
          <a:ext cx="0" cy="0"/>
          <a:chOff x="0" y="0"/>
          <a:chExt cx="0" cy="0"/>
        </a:xfrm>
      </p:grpSpPr>
      <p:pic>
        <p:nvPicPr>
          <p:cNvPr id="136" name="Google Shape;136;p41"/>
          <p:cNvPicPr preferRelativeResize="0"/>
          <p:nvPr/>
        </p:nvPicPr>
        <p:blipFill rotWithShape="1">
          <a:blip r:embed="rId2">
            <a:alphaModFix amt="80000"/>
          </a:blip>
          <a:srcRect b="0" l="0" r="0" t="0"/>
          <a:stretch/>
        </p:blipFill>
        <p:spPr>
          <a:xfrm rot="-5400000">
            <a:off x="1981289" y="-1997937"/>
            <a:ext cx="5181599" cy="9174476"/>
          </a:xfrm>
          <a:prstGeom prst="rect">
            <a:avLst/>
          </a:prstGeom>
          <a:noFill/>
          <a:ln>
            <a:noFill/>
          </a:ln>
          <a:effectLst>
            <a:outerShdw blurRad="57150" rotWithShape="0" algn="bl">
              <a:srgbClr val="000000">
                <a:alpha val="69411"/>
              </a:srgbClr>
            </a:outerShdw>
          </a:effectLst>
        </p:spPr>
      </p:pic>
      <p:sp>
        <p:nvSpPr>
          <p:cNvPr id="137" name="Google Shape;137;p41"/>
          <p:cNvSpPr/>
          <p:nvPr/>
        </p:nvSpPr>
        <p:spPr>
          <a:xfrm>
            <a:off x="97225" y="107225"/>
            <a:ext cx="8915400" cy="489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38" name="Google Shape;138;p41"/>
          <p:cNvSpPr/>
          <p:nvPr/>
        </p:nvSpPr>
        <p:spPr>
          <a:xfrm flipH="1" rot="10800000">
            <a:off x="-17600" y="2362425"/>
            <a:ext cx="9174600" cy="4314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39" name="Google Shape;139;p41"/>
          <p:cNvSpPr txBox="1"/>
          <p:nvPr>
            <p:ph type="title"/>
          </p:nvPr>
        </p:nvSpPr>
        <p:spPr>
          <a:xfrm>
            <a:off x="2279700" y="436125"/>
            <a:ext cx="4584600" cy="1764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40" name="Google Shape;140;p41"/>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41" name="Google Shape;141;p41"/>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142" name="Google Shape;142;p41"/>
          <p:cNvSpPr txBox="1"/>
          <p:nvPr>
            <p:ph idx="1" type="body"/>
          </p:nvPr>
        </p:nvSpPr>
        <p:spPr>
          <a:xfrm>
            <a:off x="-5850" y="2808150"/>
            <a:ext cx="1812000" cy="19335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143" name="Google Shape;143;p41"/>
          <p:cNvSpPr txBox="1"/>
          <p:nvPr>
            <p:ph idx="2" type="subTitle"/>
          </p:nvPr>
        </p:nvSpPr>
        <p:spPr>
          <a:xfrm>
            <a:off x="-7725" y="2362413"/>
            <a:ext cx="1812000" cy="4314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1600"/>
              <a:buFont typeface="Source Sans 3 Black"/>
              <a:buNone/>
              <a:defRPr sz="1600">
                <a:solidFill>
                  <a:schemeClr val="lt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9pPr>
          </a:lstStyle>
          <a:p/>
        </p:txBody>
      </p:sp>
      <p:sp>
        <p:nvSpPr>
          <p:cNvPr id="144" name="Google Shape;144;p41"/>
          <p:cNvSpPr txBox="1"/>
          <p:nvPr>
            <p:ph idx="3" type="body"/>
          </p:nvPr>
        </p:nvSpPr>
        <p:spPr>
          <a:xfrm>
            <a:off x="1829075" y="2824325"/>
            <a:ext cx="1812000" cy="19335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145" name="Google Shape;145;p41"/>
          <p:cNvSpPr/>
          <p:nvPr/>
        </p:nvSpPr>
        <p:spPr>
          <a:xfrm>
            <a:off x="1812000" y="2361050"/>
            <a:ext cx="1834800" cy="2819100"/>
          </a:xfrm>
          <a:prstGeom prst="rect">
            <a:avLst/>
          </a:prstGeom>
          <a:solidFill>
            <a:srgbClr val="000000">
              <a:alpha val="431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46" name="Google Shape;146;p41"/>
          <p:cNvSpPr txBox="1"/>
          <p:nvPr>
            <p:ph idx="4" type="subTitle"/>
          </p:nvPr>
        </p:nvSpPr>
        <p:spPr>
          <a:xfrm>
            <a:off x="1829075" y="2361725"/>
            <a:ext cx="1812000" cy="4314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1600"/>
              <a:buFont typeface="Source Sans 3 Black"/>
              <a:buNone/>
              <a:defRPr sz="1600">
                <a:solidFill>
                  <a:schemeClr val="lt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9pPr>
          </a:lstStyle>
          <a:p/>
        </p:txBody>
      </p:sp>
      <p:sp>
        <p:nvSpPr>
          <p:cNvPr id="147" name="Google Shape;147;p41"/>
          <p:cNvSpPr txBox="1"/>
          <p:nvPr>
            <p:ph idx="5" type="body"/>
          </p:nvPr>
        </p:nvSpPr>
        <p:spPr>
          <a:xfrm>
            <a:off x="3654525" y="2824325"/>
            <a:ext cx="1812000" cy="19335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148" name="Google Shape;148;p41"/>
          <p:cNvSpPr txBox="1"/>
          <p:nvPr>
            <p:ph idx="6" type="subTitle"/>
          </p:nvPr>
        </p:nvSpPr>
        <p:spPr>
          <a:xfrm>
            <a:off x="3654525" y="2361700"/>
            <a:ext cx="1812000" cy="4314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1600"/>
              <a:buFont typeface="Source Sans 3 Black"/>
              <a:buNone/>
              <a:defRPr sz="1600">
                <a:solidFill>
                  <a:schemeClr val="lt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9pPr>
          </a:lstStyle>
          <a:p/>
        </p:txBody>
      </p:sp>
      <p:sp>
        <p:nvSpPr>
          <p:cNvPr id="149" name="Google Shape;149;p41"/>
          <p:cNvSpPr txBox="1"/>
          <p:nvPr>
            <p:ph idx="7" type="body"/>
          </p:nvPr>
        </p:nvSpPr>
        <p:spPr>
          <a:xfrm>
            <a:off x="5502900" y="2806775"/>
            <a:ext cx="1812000" cy="19335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150" name="Google Shape;150;p41"/>
          <p:cNvSpPr/>
          <p:nvPr/>
        </p:nvSpPr>
        <p:spPr>
          <a:xfrm>
            <a:off x="5485825" y="2362425"/>
            <a:ext cx="1834800" cy="2800200"/>
          </a:xfrm>
          <a:prstGeom prst="rect">
            <a:avLst/>
          </a:prstGeom>
          <a:solidFill>
            <a:srgbClr val="000000">
              <a:alpha val="431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51" name="Google Shape;151;p41"/>
          <p:cNvSpPr txBox="1"/>
          <p:nvPr>
            <p:ph idx="8" type="subTitle"/>
          </p:nvPr>
        </p:nvSpPr>
        <p:spPr>
          <a:xfrm>
            <a:off x="5502900" y="2361038"/>
            <a:ext cx="1812000" cy="4314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1600"/>
              <a:buFont typeface="Source Sans 3 Black"/>
              <a:buNone/>
              <a:defRPr sz="1600">
                <a:solidFill>
                  <a:schemeClr val="lt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9pPr>
          </a:lstStyle>
          <a:p/>
        </p:txBody>
      </p:sp>
      <p:sp>
        <p:nvSpPr>
          <p:cNvPr id="152" name="Google Shape;152;p41"/>
          <p:cNvSpPr txBox="1"/>
          <p:nvPr>
            <p:ph idx="9" type="body"/>
          </p:nvPr>
        </p:nvSpPr>
        <p:spPr>
          <a:xfrm>
            <a:off x="7337825" y="2824325"/>
            <a:ext cx="1812000" cy="19335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153" name="Google Shape;153;p41"/>
          <p:cNvSpPr txBox="1"/>
          <p:nvPr>
            <p:ph idx="13" type="subTitle"/>
          </p:nvPr>
        </p:nvSpPr>
        <p:spPr>
          <a:xfrm>
            <a:off x="7337825" y="2361700"/>
            <a:ext cx="1812000" cy="4314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1600"/>
              <a:buFont typeface="Source Sans 3 Black"/>
              <a:buNone/>
              <a:defRPr sz="1600">
                <a:solidFill>
                  <a:schemeClr val="lt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lt1"/>
              </a:buClr>
              <a:buSzPts val="1800"/>
              <a:buFont typeface="Source Sans 3 Black"/>
              <a:buNone/>
              <a:defRPr sz="1800">
                <a:solidFill>
                  <a:schemeClr val="lt1"/>
                </a:solidFill>
                <a:latin typeface="Source Sans 3 Black"/>
                <a:ea typeface="Source Sans 3 Black"/>
                <a:cs typeface="Source Sans 3 Black"/>
                <a:sym typeface="Source Sans 3 Blac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1">
  <p:cSld name="CUSTOM">
    <p:spTree>
      <p:nvGrpSpPr>
        <p:cNvPr id="154" name="Shape 154"/>
        <p:cNvGrpSpPr/>
        <p:nvPr/>
      </p:nvGrpSpPr>
      <p:grpSpPr>
        <a:xfrm>
          <a:off x="0" y="0"/>
          <a:ext cx="0" cy="0"/>
          <a:chOff x="0" y="0"/>
          <a:chExt cx="0" cy="0"/>
        </a:xfrm>
      </p:grpSpPr>
      <p:sp>
        <p:nvSpPr>
          <p:cNvPr id="155" name="Google Shape;155;p42"/>
          <p:cNvSpPr txBox="1"/>
          <p:nvPr>
            <p:ph type="title"/>
          </p:nvPr>
        </p:nvSpPr>
        <p:spPr>
          <a:xfrm>
            <a:off x="349450" y="734600"/>
            <a:ext cx="3048900" cy="3603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156" name="Google Shape;156;p42"/>
          <p:cNvSpPr/>
          <p:nvPr/>
        </p:nvSpPr>
        <p:spPr>
          <a:xfrm>
            <a:off x="4443295" y="0"/>
            <a:ext cx="128700" cy="5143500"/>
          </a:xfrm>
          <a:prstGeom prst="rect">
            <a:avLst/>
          </a:prstGeom>
          <a:gradFill>
            <a:gsLst>
              <a:gs pos="0">
                <a:srgbClr val="8938FC"/>
              </a:gs>
              <a:gs pos="100000">
                <a:schemeClr val="accent2"/>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57" name="Google Shape;157;p42"/>
          <p:cNvSpPr/>
          <p:nvPr/>
        </p:nvSpPr>
        <p:spPr>
          <a:xfrm>
            <a:off x="-2163100" y="1318437"/>
            <a:ext cx="1904013" cy="2348374"/>
          </a:xfrm>
          <a:prstGeom prst="rect">
            <a:avLst/>
          </a:prstGeom>
        </p:spPr>
        <p:txBody>
          <a:bodyPr>
            <a:prstTxWarp prst="textPlain"/>
          </a:bodyPr>
          <a:lstStyle/>
          <a:p>
            <a:pPr lvl="0" algn="ctr"/>
            <a:r>
              <a:rPr b="0" i="0">
                <a:ln>
                  <a:noFill/>
                </a:ln>
                <a:gradFill>
                  <a:gsLst>
                    <a:gs pos="0">
                      <a:srgbClr val="8938FC"/>
                    </a:gs>
                    <a:gs pos="100000">
                      <a:schemeClr val="accent2"/>
                    </a:gs>
                  </a:gsLst>
                  <a:lin ang="5400012" scaled="0"/>
                </a:gradFill>
                <a:latin typeface="Source Sans 3"/>
              </a:rPr>
              <a:t>Lorem </a:t>
            </a:r>
            <a:br>
              <a:rPr b="0" i="0">
                <a:ln>
                  <a:noFill/>
                </a:ln>
                <a:gradFill>
                  <a:gsLst>
                    <a:gs pos="0">
                      <a:srgbClr val="8938FC"/>
                    </a:gs>
                    <a:gs pos="100000">
                      <a:schemeClr val="accent2"/>
                    </a:gs>
                  </a:gsLst>
                  <a:lin ang="5400012" scaled="0"/>
                </a:gradFill>
                <a:latin typeface="Source Sans 3"/>
              </a:rPr>
            </a:br>
            <a:r>
              <a:rPr b="0" i="0">
                <a:ln>
                  <a:noFill/>
                </a:ln>
                <a:gradFill>
                  <a:gsLst>
                    <a:gs pos="0">
                      <a:srgbClr val="8938FC"/>
                    </a:gs>
                    <a:gs pos="100000">
                      <a:schemeClr val="accent2"/>
                    </a:gs>
                  </a:gsLst>
                  <a:lin ang="5400012" scaled="0"/>
                </a:gradFill>
                <a:latin typeface="Source Sans 3"/>
              </a:rPr>
              <a:t>ipsum </a:t>
            </a:r>
            <a:br>
              <a:rPr b="0" i="0">
                <a:ln>
                  <a:noFill/>
                </a:ln>
                <a:gradFill>
                  <a:gsLst>
                    <a:gs pos="0">
                      <a:srgbClr val="8938FC"/>
                    </a:gs>
                    <a:gs pos="100000">
                      <a:schemeClr val="accent2"/>
                    </a:gs>
                  </a:gsLst>
                  <a:lin ang="5400012" scaled="0"/>
                </a:gradFill>
                <a:latin typeface="Source Sans 3"/>
              </a:rPr>
            </a:br>
            <a:r>
              <a:rPr b="0" i="0">
                <a:ln>
                  <a:noFill/>
                </a:ln>
                <a:gradFill>
                  <a:gsLst>
                    <a:gs pos="0">
                      <a:srgbClr val="8938FC"/>
                    </a:gs>
                    <a:gs pos="100000">
                      <a:schemeClr val="accent2"/>
                    </a:gs>
                  </a:gsLst>
                  <a:lin ang="5400012" scaled="0"/>
                </a:gradFill>
                <a:latin typeface="Source Sans 3"/>
              </a:rPr>
              <a:t>dolor sit </a:t>
            </a:r>
            <a:br>
              <a:rPr b="0" i="0">
                <a:ln>
                  <a:noFill/>
                </a:ln>
                <a:gradFill>
                  <a:gsLst>
                    <a:gs pos="0">
                      <a:srgbClr val="8938FC"/>
                    </a:gs>
                    <a:gs pos="100000">
                      <a:schemeClr val="accent2"/>
                    </a:gs>
                  </a:gsLst>
                  <a:lin ang="5400012" scaled="0"/>
                </a:gradFill>
                <a:latin typeface="Source Sans 3"/>
              </a:rPr>
            </a:br>
            <a:r>
              <a:rPr b="0" i="0">
                <a:ln>
                  <a:noFill/>
                </a:ln>
                <a:gradFill>
                  <a:gsLst>
                    <a:gs pos="0">
                      <a:srgbClr val="8938FC"/>
                    </a:gs>
                    <a:gs pos="100000">
                      <a:schemeClr val="accent2"/>
                    </a:gs>
                  </a:gsLst>
                  <a:lin ang="5400012" scaled="0"/>
                </a:gradFill>
                <a:latin typeface="Source Sans 3"/>
              </a:rPr>
              <a:t>amet</a:t>
            </a:r>
          </a:p>
        </p:txBody>
      </p:sp>
      <p:sp>
        <p:nvSpPr>
          <p:cNvPr id="158" name="Google Shape;158;p42"/>
          <p:cNvSpPr txBox="1"/>
          <p:nvPr>
            <p:ph idx="1"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9" name="Google Shape;159;p42"/>
          <p:cNvSpPr txBox="1"/>
          <p:nvPr>
            <p:ph idx="2" type="body"/>
          </p:nvPr>
        </p:nvSpPr>
        <p:spPr>
          <a:xfrm>
            <a:off x="3261450" y="499650"/>
            <a:ext cx="1098000" cy="4184100"/>
          </a:xfrm>
          <a:prstGeom prst="rect">
            <a:avLst/>
          </a:prstGeom>
          <a:noFill/>
          <a:ln>
            <a:noFill/>
          </a:ln>
        </p:spPr>
        <p:txBody>
          <a:bodyPr anchorCtr="0" anchor="ctr" bIns="91425" lIns="91425" spcFirstLastPara="1" rIns="91425" wrap="square" tIns="91425">
            <a:noAutofit/>
          </a:bodyPr>
          <a:lstStyle>
            <a:lvl1pPr indent="-342900" lvl="0" marL="457200" algn="r">
              <a:lnSpc>
                <a:spcPct val="115000"/>
              </a:lnSpc>
              <a:spcBef>
                <a:spcPts val="0"/>
              </a:spcBef>
              <a:spcAft>
                <a:spcPts val="0"/>
              </a:spcAft>
              <a:buSzPts val="1800"/>
              <a:buFont typeface="Source Sans 3 Black"/>
              <a:buChar char="●"/>
              <a:defRPr>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2">
  <p:cSld name="CUSTOM_3">
    <p:spTree>
      <p:nvGrpSpPr>
        <p:cNvPr id="160" name="Shape 160"/>
        <p:cNvGrpSpPr/>
        <p:nvPr/>
      </p:nvGrpSpPr>
      <p:grpSpPr>
        <a:xfrm>
          <a:off x="0" y="0"/>
          <a:ext cx="0" cy="0"/>
          <a:chOff x="0" y="0"/>
          <a:chExt cx="0" cy="0"/>
        </a:xfrm>
      </p:grpSpPr>
      <p:pic>
        <p:nvPicPr>
          <p:cNvPr id="161" name="Google Shape;161;p43"/>
          <p:cNvPicPr preferRelativeResize="0"/>
          <p:nvPr/>
        </p:nvPicPr>
        <p:blipFill rotWithShape="1">
          <a:blip r:embed="rId2">
            <a:alphaModFix amt="80000"/>
          </a:blip>
          <a:srcRect b="0" l="0" r="0" t="0"/>
          <a:stretch/>
        </p:blipFill>
        <p:spPr>
          <a:xfrm>
            <a:off x="0" y="0"/>
            <a:ext cx="4572001" cy="5154900"/>
          </a:xfrm>
          <a:prstGeom prst="rect">
            <a:avLst/>
          </a:prstGeom>
          <a:noFill/>
          <a:ln>
            <a:noFill/>
          </a:ln>
          <a:effectLst>
            <a:outerShdw blurRad="57150" rotWithShape="0" algn="bl">
              <a:srgbClr val="000000">
                <a:alpha val="69411"/>
              </a:srgbClr>
            </a:outerShdw>
          </a:effectLst>
        </p:spPr>
      </p:pic>
      <p:sp>
        <p:nvSpPr>
          <p:cNvPr id="162" name="Google Shape;162;p43"/>
          <p:cNvSpPr/>
          <p:nvPr/>
        </p:nvSpPr>
        <p:spPr>
          <a:xfrm>
            <a:off x="4572175" y="0"/>
            <a:ext cx="4617900" cy="5179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63" name="Google Shape;163;p43"/>
          <p:cNvSpPr txBox="1"/>
          <p:nvPr>
            <p:ph idx="1" type="body"/>
          </p:nvPr>
        </p:nvSpPr>
        <p:spPr>
          <a:xfrm>
            <a:off x="3483025" y="499650"/>
            <a:ext cx="1089000" cy="4184100"/>
          </a:xfrm>
          <a:prstGeom prst="rect">
            <a:avLst/>
          </a:prstGeom>
          <a:noFill/>
          <a:ln>
            <a:noFill/>
          </a:ln>
        </p:spPr>
        <p:txBody>
          <a:bodyPr anchorCtr="0" anchor="ctr" bIns="91425" lIns="91425" spcFirstLastPara="1" rIns="91425" wrap="square" tIns="91425">
            <a:noAutofit/>
          </a:bodyPr>
          <a:lstStyle>
            <a:lvl1pPr indent="-342900" lvl="0" marL="457200" algn="ctr">
              <a:lnSpc>
                <a:spcPct val="115000"/>
              </a:lnSpc>
              <a:spcBef>
                <a:spcPts val="0"/>
              </a:spcBef>
              <a:spcAft>
                <a:spcPts val="0"/>
              </a:spcAft>
              <a:buSzPts val="1800"/>
              <a:buFont typeface="Source Sans 3 Black"/>
              <a:buChar char="●"/>
              <a:defRPr>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4" name="Google Shape;164;p43"/>
          <p:cNvSpPr/>
          <p:nvPr/>
        </p:nvSpPr>
        <p:spPr>
          <a:xfrm>
            <a:off x="-62650" y="-12475"/>
            <a:ext cx="3537900" cy="5179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65" name="Google Shape;165;p43"/>
          <p:cNvSpPr txBox="1"/>
          <p:nvPr>
            <p:ph type="title"/>
          </p:nvPr>
        </p:nvSpPr>
        <p:spPr>
          <a:xfrm>
            <a:off x="236775" y="268050"/>
            <a:ext cx="2963700" cy="4647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000"/>
              <a:buFont typeface="Source Sans 3 Black"/>
              <a:buNone/>
              <a:defRPr sz="3000">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166" name="Google Shape;166;p43"/>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b="1"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 name="Shape 167"/>
        <p:cNvGrpSpPr/>
        <p:nvPr/>
      </p:nvGrpSpPr>
      <p:grpSpPr>
        <a:xfrm>
          <a:off x="0" y="0"/>
          <a:ext cx="0" cy="0"/>
          <a:chOff x="0" y="0"/>
          <a:chExt cx="0" cy="0"/>
        </a:xfrm>
      </p:grpSpPr>
      <p:sp>
        <p:nvSpPr>
          <p:cNvPr id="168" name="Google Shape;168;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2 1">
  <p:cSld name="CUSTOM_1_1_2">
    <p:spTree>
      <p:nvGrpSpPr>
        <p:cNvPr id="169" name="Shape 169"/>
        <p:cNvGrpSpPr/>
        <p:nvPr/>
      </p:nvGrpSpPr>
      <p:grpSpPr>
        <a:xfrm>
          <a:off x="0" y="0"/>
          <a:ext cx="0" cy="0"/>
          <a:chOff x="0" y="0"/>
          <a:chExt cx="0" cy="0"/>
        </a:xfrm>
      </p:grpSpPr>
      <p:pic>
        <p:nvPicPr>
          <p:cNvPr id="170" name="Google Shape;170;p49"/>
          <p:cNvPicPr preferRelativeResize="0"/>
          <p:nvPr/>
        </p:nvPicPr>
        <p:blipFill rotWithShape="1">
          <a:blip r:embed="rId2">
            <a:alphaModFix/>
          </a:blip>
          <a:srcRect b="0" l="30044" r="30044" t="0"/>
          <a:stretch/>
        </p:blipFill>
        <p:spPr>
          <a:xfrm rot="-5400000">
            <a:off x="1981289" y="-1997937"/>
            <a:ext cx="5181599" cy="9174476"/>
          </a:xfrm>
          <a:prstGeom prst="rect">
            <a:avLst/>
          </a:prstGeom>
          <a:noFill/>
          <a:ln>
            <a:noFill/>
          </a:ln>
          <a:effectLst>
            <a:outerShdw blurRad="57150" rotWithShape="0" algn="bl">
              <a:srgbClr val="000000">
                <a:alpha val="69411"/>
              </a:srgbClr>
            </a:outerShdw>
          </a:effectLst>
        </p:spPr>
      </p:pic>
      <p:sp>
        <p:nvSpPr>
          <p:cNvPr id="171" name="Google Shape;171;p49"/>
          <p:cNvSpPr/>
          <p:nvPr/>
        </p:nvSpPr>
        <p:spPr>
          <a:xfrm>
            <a:off x="97225" y="107225"/>
            <a:ext cx="8915400" cy="489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72" name="Google Shape;172;p49"/>
          <p:cNvSpPr/>
          <p:nvPr/>
        </p:nvSpPr>
        <p:spPr>
          <a:xfrm>
            <a:off x="-17600" y="2917200"/>
            <a:ext cx="9174600" cy="2262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73" name="Google Shape;173;p49"/>
          <p:cNvSpPr txBox="1"/>
          <p:nvPr>
            <p:ph type="title"/>
          </p:nvPr>
        </p:nvSpPr>
        <p:spPr>
          <a:xfrm>
            <a:off x="1979663" y="744725"/>
            <a:ext cx="5184600" cy="1311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74" name="Google Shape;174;p49"/>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75" name="Google Shape;175;p49"/>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176" name="Google Shape;176;p49"/>
          <p:cNvSpPr/>
          <p:nvPr/>
        </p:nvSpPr>
        <p:spPr>
          <a:xfrm>
            <a:off x="182377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77" name="Google Shape;177;p49"/>
          <p:cNvSpPr txBox="1"/>
          <p:nvPr>
            <p:ph idx="1" type="body"/>
          </p:nvPr>
        </p:nvSpPr>
        <p:spPr>
          <a:xfrm>
            <a:off x="1823700"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highlight>
                  <a:srgbClr val="FFFFFF"/>
                </a:highlight>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8" name="Google Shape;178;p49"/>
          <p:cNvSpPr txBox="1"/>
          <p:nvPr>
            <p:ph idx="2" type="subTitle"/>
          </p:nvPr>
        </p:nvSpPr>
        <p:spPr>
          <a:xfrm>
            <a:off x="1834800"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79" name="Google Shape;179;p49"/>
          <p:cNvSpPr txBox="1"/>
          <p:nvPr>
            <p:ph idx="3" type="body"/>
          </p:nvPr>
        </p:nvSpPr>
        <p:spPr>
          <a:xfrm>
            <a:off x="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0" name="Google Shape;180;p49"/>
          <p:cNvSpPr txBox="1"/>
          <p:nvPr>
            <p:ph idx="4" type="subTitle"/>
          </p:nvPr>
        </p:nvSpPr>
        <p:spPr>
          <a:xfrm>
            <a:off x="0"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81" name="Google Shape;181;p49"/>
          <p:cNvSpPr txBox="1"/>
          <p:nvPr>
            <p:ph idx="5" type="body"/>
          </p:nvPr>
        </p:nvSpPr>
        <p:spPr>
          <a:xfrm>
            <a:off x="3658575"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2" name="Google Shape;182;p49"/>
          <p:cNvSpPr txBox="1"/>
          <p:nvPr>
            <p:ph idx="6" type="subTitle"/>
          </p:nvPr>
        </p:nvSpPr>
        <p:spPr>
          <a:xfrm>
            <a:off x="3658575" y="1193725"/>
            <a:ext cx="18348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83" name="Google Shape;183;p49"/>
          <p:cNvSpPr txBox="1"/>
          <p:nvPr>
            <p:ph idx="7" type="body"/>
          </p:nvPr>
        </p:nvSpPr>
        <p:spPr>
          <a:xfrm>
            <a:off x="7323375" y="2931025"/>
            <a:ext cx="1820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4" name="Google Shape;184;p49"/>
          <p:cNvSpPr txBox="1"/>
          <p:nvPr>
            <p:ph idx="8" type="subTitle"/>
          </p:nvPr>
        </p:nvSpPr>
        <p:spPr>
          <a:xfrm>
            <a:off x="7320225"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185" name="Google Shape;185;p49"/>
          <p:cNvSpPr/>
          <p:nvPr/>
        </p:nvSpPr>
        <p:spPr>
          <a:xfrm>
            <a:off x="548542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86" name="Google Shape;186;p49"/>
          <p:cNvSpPr txBox="1"/>
          <p:nvPr>
            <p:ph idx="9" type="body"/>
          </p:nvPr>
        </p:nvSpPr>
        <p:spPr>
          <a:xfrm>
            <a:off x="548530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highlight>
                  <a:srgbClr val="FFFFFF"/>
                </a:highlight>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7" name="Google Shape;187;p49"/>
          <p:cNvSpPr txBox="1"/>
          <p:nvPr>
            <p:ph idx="13" type="subTitle"/>
          </p:nvPr>
        </p:nvSpPr>
        <p:spPr>
          <a:xfrm>
            <a:off x="5493375" y="1193725"/>
            <a:ext cx="1823700" cy="17373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2">
  <p:cSld name="TITLE_1_1_1_2_3">
    <p:spTree>
      <p:nvGrpSpPr>
        <p:cNvPr id="188" name="Shape 188"/>
        <p:cNvGrpSpPr/>
        <p:nvPr/>
      </p:nvGrpSpPr>
      <p:grpSpPr>
        <a:xfrm>
          <a:off x="0" y="0"/>
          <a:ext cx="0" cy="0"/>
          <a:chOff x="0" y="0"/>
          <a:chExt cx="0" cy="0"/>
        </a:xfrm>
      </p:grpSpPr>
      <p:pic>
        <p:nvPicPr>
          <p:cNvPr id="189" name="Google Shape;189;p52"/>
          <p:cNvPicPr preferRelativeResize="0"/>
          <p:nvPr/>
        </p:nvPicPr>
        <p:blipFill rotWithShape="1">
          <a:blip r:embed="rId2">
            <a:alphaModFix/>
          </a:blip>
          <a:srcRect b="10203" l="0" r="0" t="10196"/>
          <a:stretch/>
        </p:blipFill>
        <p:spPr>
          <a:xfrm>
            <a:off x="-12" y="-5700"/>
            <a:ext cx="9164267" cy="5154900"/>
          </a:xfrm>
          <a:prstGeom prst="rect">
            <a:avLst/>
          </a:prstGeom>
          <a:noFill/>
          <a:ln>
            <a:noFill/>
          </a:ln>
        </p:spPr>
      </p:pic>
      <p:sp>
        <p:nvSpPr>
          <p:cNvPr id="190" name="Google Shape;190;p52"/>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91" name="Google Shape;191;p52"/>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192" name="Google Shape;19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193" name="Google Shape;193;p52"/>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TITLE_1_1_1_1">
    <p:spTree>
      <p:nvGrpSpPr>
        <p:cNvPr id="194" name="Shape 194"/>
        <p:cNvGrpSpPr/>
        <p:nvPr/>
      </p:nvGrpSpPr>
      <p:grpSpPr>
        <a:xfrm>
          <a:off x="0" y="0"/>
          <a:ext cx="0" cy="0"/>
          <a:chOff x="0" y="0"/>
          <a:chExt cx="0" cy="0"/>
        </a:xfrm>
      </p:grpSpPr>
      <p:pic>
        <p:nvPicPr>
          <p:cNvPr id="195" name="Google Shape;195;p54"/>
          <p:cNvPicPr preferRelativeResize="0"/>
          <p:nvPr/>
        </p:nvPicPr>
        <p:blipFill rotWithShape="1">
          <a:blip r:embed="rId2">
            <a:alphaModFix/>
          </a:blip>
          <a:srcRect b="0" l="0" r="0" t="0"/>
          <a:stretch/>
        </p:blipFill>
        <p:spPr>
          <a:xfrm>
            <a:off x="431" y="-5700"/>
            <a:ext cx="4333850" cy="5154900"/>
          </a:xfrm>
          <a:prstGeom prst="rect">
            <a:avLst/>
          </a:prstGeom>
          <a:noFill/>
          <a:ln>
            <a:noFill/>
          </a:ln>
        </p:spPr>
      </p:pic>
      <p:sp>
        <p:nvSpPr>
          <p:cNvPr id="196" name="Google Shape;196;p54"/>
          <p:cNvSpPr txBox="1"/>
          <p:nvPr>
            <p:ph type="ctrTitle"/>
          </p:nvPr>
        </p:nvSpPr>
        <p:spPr>
          <a:xfrm>
            <a:off x="449150" y="338900"/>
            <a:ext cx="3524100" cy="44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000"/>
              <a:buFont typeface="Source Sans 3"/>
              <a:buNone/>
              <a:defRPr b="1">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97" name="Google Shape;197;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198" name="Google Shape;198;p54"/>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urple Sky">
  <p:cSld name="TITLE_1_1_1_5">
    <p:spTree>
      <p:nvGrpSpPr>
        <p:cNvPr id="199" name="Shape 199"/>
        <p:cNvGrpSpPr/>
        <p:nvPr/>
      </p:nvGrpSpPr>
      <p:grpSpPr>
        <a:xfrm>
          <a:off x="0" y="0"/>
          <a:ext cx="0" cy="0"/>
          <a:chOff x="0" y="0"/>
          <a:chExt cx="0" cy="0"/>
        </a:xfrm>
      </p:grpSpPr>
      <p:pic>
        <p:nvPicPr>
          <p:cNvPr id="200" name="Google Shape;200;g3bed48ece33_0_288"/>
          <p:cNvPicPr preferRelativeResize="0"/>
          <p:nvPr/>
        </p:nvPicPr>
        <p:blipFill rotWithShape="1">
          <a:blip r:embed="rId2">
            <a:alphaModFix/>
          </a:blip>
          <a:srcRect b="0" l="0" r="0" t="0"/>
          <a:stretch/>
        </p:blipFill>
        <p:spPr>
          <a:xfrm>
            <a:off x="-12" y="-5700"/>
            <a:ext cx="122573" cy="5154900"/>
          </a:xfrm>
          <a:prstGeom prst="rect">
            <a:avLst/>
          </a:prstGeom>
          <a:noFill/>
          <a:ln>
            <a:noFill/>
          </a:ln>
        </p:spPr>
      </p:pic>
      <p:sp>
        <p:nvSpPr>
          <p:cNvPr id="201" name="Google Shape;201;g3bed48ece33_0_288"/>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02" name="Google Shape;202;g3bed48ece33_0_2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03" name="Google Shape;203;g3bed48ece33_0_288"/>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4" name="Google Shape;204;g3bed48ece33_0_288"/>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urple Sky">
  <p:cSld name="TITLE_1_1_1_5">
    <p:spTree>
      <p:nvGrpSpPr>
        <p:cNvPr id="212" name="Shape 212"/>
        <p:cNvGrpSpPr/>
        <p:nvPr/>
      </p:nvGrpSpPr>
      <p:grpSpPr>
        <a:xfrm>
          <a:off x="0" y="0"/>
          <a:ext cx="0" cy="0"/>
          <a:chOff x="0" y="0"/>
          <a:chExt cx="0" cy="0"/>
        </a:xfrm>
      </p:grpSpPr>
      <p:pic>
        <p:nvPicPr>
          <p:cNvPr id="213" name="Google Shape;213;g3bed48ece33_0_751"/>
          <p:cNvPicPr preferRelativeResize="0"/>
          <p:nvPr/>
        </p:nvPicPr>
        <p:blipFill rotWithShape="1">
          <a:blip r:embed="rId2">
            <a:alphaModFix/>
          </a:blip>
          <a:srcRect b="0" l="0" r="0" t="0"/>
          <a:stretch/>
        </p:blipFill>
        <p:spPr>
          <a:xfrm>
            <a:off x="-12" y="-5700"/>
            <a:ext cx="122573" cy="5154900"/>
          </a:xfrm>
          <a:prstGeom prst="rect">
            <a:avLst/>
          </a:prstGeom>
          <a:noFill/>
          <a:ln>
            <a:noFill/>
          </a:ln>
        </p:spPr>
      </p:pic>
      <p:sp>
        <p:nvSpPr>
          <p:cNvPr id="214" name="Google Shape;214;g3bed48ece33_0_751"/>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15" name="Google Shape;215;g3bed48ece33_0_7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16" name="Google Shape;216;g3bed48ece33_0_751"/>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7" name="Google Shape;217;g3bed48ece33_0_751"/>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8" name="Shape 218"/>
        <p:cNvGrpSpPr/>
        <p:nvPr/>
      </p:nvGrpSpPr>
      <p:grpSpPr>
        <a:xfrm>
          <a:off x="0" y="0"/>
          <a:ext cx="0" cy="0"/>
          <a:chOff x="0" y="0"/>
          <a:chExt cx="0" cy="0"/>
        </a:xfrm>
      </p:grpSpPr>
      <p:sp>
        <p:nvSpPr>
          <p:cNvPr id="219" name="Google Shape;219;g3bed48ece33_0_6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1">
  <p:cSld name="TITLE_1_1_3">
    <p:spTree>
      <p:nvGrpSpPr>
        <p:cNvPr id="26" name="Shape 26"/>
        <p:cNvGrpSpPr/>
        <p:nvPr/>
      </p:nvGrpSpPr>
      <p:grpSpPr>
        <a:xfrm>
          <a:off x="0" y="0"/>
          <a:ext cx="0" cy="0"/>
          <a:chOff x="0" y="0"/>
          <a:chExt cx="0" cy="0"/>
        </a:xfrm>
      </p:grpSpPr>
      <p:pic>
        <p:nvPicPr>
          <p:cNvPr id="27" name="Google Shape;27;p46"/>
          <p:cNvPicPr preferRelativeResize="0"/>
          <p:nvPr/>
        </p:nvPicPr>
        <p:blipFill rotWithShape="1">
          <a:blip r:embed="rId2">
            <a:alphaModFix amt="80000"/>
          </a:blip>
          <a:srcRect b="0" l="0" r="0" t="0"/>
          <a:stretch/>
        </p:blipFill>
        <p:spPr>
          <a:xfrm>
            <a:off x="0" y="0"/>
            <a:ext cx="9164252" cy="5154892"/>
          </a:xfrm>
          <a:prstGeom prst="rect">
            <a:avLst/>
          </a:prstGeom>
          <a:noFill/>
          <a:ln>
            <a:noFill/>
          </a:ln>
          <a:effectLst>
            <a:outerShdw blurRad="57150" rotWithShape="0" algn="bl">
              <a:srgbClr val="000000">
                <a:alpha val="69411"/>
              </a:srgbClr>
            </a:outerShdw>
          </a:effectLst>
        </p:spPr>
      </p:pic>
      <p:sp>
        <p:nvSpPr>
          <p:cNvPr id="28" name="Google Shape;28;p46"/>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9" name="Google Shape;29;p46"/>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30" name="Google Shape;30;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pic>
        <p:nvPicPr>
          <p:cNvPr id="31" name="Google Shape;31;p46" title="logotype_right_heavy_white_srgb.png"/>
          <p:cNvPicPr preferRelativeResize="0"/>
          <p:nvPr/>
        </p:nvPicPr>
        <p:blipFill rotWithShape="1">
          <a:blip r:embed="rId3">
            <a:alphaModFix/>
          </a:blip>
          <a:srcRect b="0" l="0" r="0" t="0"/>
          <a:stretch/>
        </p:blipFill>
        <p:spPr>
          <a:xfrm>
            <a:off x="7662000" y="312825"/>
            <a:ext cx="1170250" cy="5132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paste-komponenter">
  <p:cSld name="BLANK_1">
    <p:spTree>
      <p:nvGrpSpPr>
        <p:cNvPr id="220" name="Shape 220"/>
        <p:cNvGrpSpPr/>
        <p:nvPr/>
      </p:nvGrpSpPr>
      <p:grpSpPr>
        <a:xfrm>
          <a:off x="0" y="0"/>
          <a:ext cx="0" cy="0"/>
          <a:chOff x="0" y="0"/>
          <a:chExt cx="0" cy="0"/>
        </a:xfrm>
      </p:grpSpPr>
      <p:sp>
        <p:nvSpPr>
          <p:cNvPr id="221" name="Google Shape;221;g3bed48ece33_0_6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22" name="Google Shape;222;g3bed48ece33_0_699"/>
          <p:cNvSpPr txBox="1"/>
          <p:nvPr/>
        </p:nvSpPr>
        <p:spPr>
          <a:xfrm>
            <a:off x="-3669925" y="0"/>
            <a:ext cx="33198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Copy/Paste komponenter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Färggradient på rubrik</a:t>
            </a:r>
            <a:endParaRPr b="1"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1" i="0" lang="sv" sz="1800" u="none" cap="none" strike="noStrike">
                <a:solidFill>
                  <a:srgbClr val="000000"/>
                </a:solidFill>
                <a:latin typeface="Source Sans 3"/>
                <a:ea typeface="Source Sans 3"/>
                <a:cs typeface="Source Sans 3"/>
                <a:sym typeface="Source Sans 3"/>
              </a:rPr>
              <a:t> </a:t>
            </a:r>
            <a:r>
              <a:rPr b="0" i="0" lang="sv" sz="1800" u="none" cap="none" strike="noStrike">
                <a:solidFill>
                  <a:srgbClr val="000000"/>
                </a:solidFill>
                <a:latin typeface="Source Sans 3"/>
                <a:ea typeface="Source Sans 3"/>
                <a:cs typeface="Source Sans 3"/>
                <a:sym typeface="Source Sans 3"/>
              </a:rPr>
              <a:t>Kopiera en rubrik med gradient här bredvid. </a:t>
            </a:r>
            <a:endParaRPr b="0"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0" i="0" lang="sv" sz="1800" u="none" cap="none" strike="noStrike">
                <a:solidFill>
                  <a:srgbClr val="000000"/>
                </a:solidFill>
                <a:latin typeface="Source Sans 3"/>
                <a:ea typeface="Source Sans 3"/>
                <a:cs typeface="Source Sans 3"/>
                <a:sym typeface="Source Sans 3"/>
              </a:rPr>
              <a:t>Dubbelklicka för att ändra texten. </a:t>
            </a:r>
            <a:endParaRPr b="0"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0" i="0" lang="sv" sz="1800" u="none" cap="none" strike="noStrike">
                <a:solidFill>
                  <a:srgbClr val="000000"/>
                </a:solidFill>
                <a:latin typeface="Source Sans 3"/>
                <a:ea typeface="Source Sans 3"/>
                <a:cs typeface="Source Sans 3"/>
                <a:sym typeface="Source Sans 3"/>
              </a:rPr>
              <a:t>Förstora texten skalenligt: Markera, håll in shift och dra i en av de blå punkterna i hörnen på rutan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med underrubrik">
  <p:cSld name="TITLE_1">
    <p:spTree>
      <p:nvGrpSpPr>
        <p:cNvPr id="223" name="Shape 223"/>
        <p:cNvGrpSpPr/>
        <p:nvPr/>
      </p:nvGrpSpPr>
      <p:grpSpPr>
        <a:xfrm>
          <a:off x="0" y="0"/>
          <a:ext cx="0" cy="0"/>
          <a:chOff x="0" y="0"/>
          <a:chExt cx="0" cy="0"/>
        </a:xfrm>
      </p:grpSpPr>
      <p:pic>
        <p:nvPicPr>
          <p:cNvPr id="224" name="Google Shape;224;g3bed48ece33_0_702"/>
          <p:cNvPicPr preferRelativeResize="0"/>
          <p:nvPr/>
        </p:nvPicPr>
        <p:blipFill rotWithShape="1">
          <a:blip r:embed="rId2">
            <a:alphaModFix amt="90000"/>
          </a:blip>
          <a:srcRect b="0" l="0" r="0" t="0"/>
          <a:stretch/>
        </p:blipFill>
        <p:spPr>
          <a:xfrm>
            <a:off x="0" y="0"/>
            <a:ext cx="9144000" cy="5143494"/>
          </a:xfrm>
          <a:prstGeom prst="rect">
            <a:avLst/>
          </a:prstGeom>
          <a:noFill/>
          <a:ln>
            <a:noFill/>
          </a:ln>
        </p:spPr>
      </p:pic>
      <p:sp>
        <p:nvSpPr>
          <p:cNvPr id="225" name="Google Shape;225;g3bed48ece33_0_702"/>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26" name="Google Shape;226;g3bed48ece33_0_702"/>
          <p:cNvSpPr txBox="1"/>
          <p:nvPr>
            <p:ph type="ctrTitle"/>
          </p:nvPr>
        </p:nvSpPr>
        <p:spPr>
          <a:xfrm>
            <a:off x="4054200" y="1735150"/>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27" name="Google Shape;227;g3bed48ece33_0_702"/>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000"/>
              <a:buFont typeface="Source Sans 3"/>
              <a:buNone/>
              <a:defRPr sz="20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Clr>
                <a:srgbClr val="FFFFFF"/>
              </a:buClr>
              <a:buSzPts val="2100"/>
              <a:buNone/>
              <a:defRPr sz="2100">
                <a:solidFill>
                  <a:srgbClr val="FFFFFF"/>
                </a:solidFill>
              </a:defRPr>
            </a:lvl2pPr>
            <a:lvl3pPr lvl="2" algn="r">
              <a:lnSpc>
                <a:spcPct val="100000"/>
              </a:lnSpc>
              <a:spcBef>
                <a:spcPts val="0"/>
              </a:spcBef>
              <a:spcAft>
                <a:spcPts val="0"/>
              </a:spcAft>
              <a:buClr>
                <a:srgbClr val="FFFFFF"/>
              </a:buClr>
              <a:buSzPts val="2100"/>
              <a:buNone/>
              <a:defRPr sz="2100">
                <a:solidFill>
                  <a:srgbClr val="FFFFFF"/>
                </a:solidFill>
              </a:defRPr>
            </a:lvl3pPr>
            <a:lvl4pPr lvl="3" algn="r">
              <a:lnSpc>
                <a:spcPct val="100000"/>
              </a:lnSpc>
              <a:spcBef>
                <a:spcPts val="0"/>
              </a:spcBef>
              <a:spcAft>
                <a:spcPts val="0"/>
              </a:spcAft>
              <a:buClr>
                <a:srgbClr val="FFFFFF"/>
              </a:buClr>
              <a:buSzPts val="2100"/>
              <a:buNone/>
              <a:defRPr sz="2100">
                <a:solidFill>
                  <a:srgbClr val="FFFFFF"/>
                </a:solidFill>
              </a:defRPr>
            </a:lvl4pPr>
            <a:lvl5pPr lvl="4" algn="r">
              <a:lnSpc>
                <a:spcPct val="100000"/>
              </a:lnSpc>
              <a:spcBef>
                <a:spcPts val="0"/>
              </a:spcBef>
              <a:spcAft>
                <a:spcPts val="0"/>
              </a:spcAft>
              <a:buClr>
                <a:srgbClr val="FFFFFF"/>
              </a:buClr>
              <a:buSzPts val="2100"/>
              <a:buNone/>
              <a:defRPr sz="2100">
                <a:solidFill>
                  <a:srgbClr val="FFFFFF"/>
                </a:solidFill>
              </a:defRPr>
            </a:lvl5pPr>
            <a:lvl6pPr lvl="5" algn="r">
              <a:lnSpc>
                <a:spcPct val="100000"/>
              </a:lnSpc>
              <a:spcBef>
                <a:spcPts val="0"/>
              </a:spcBef>
              <a:spcAft>
                <a:spcPts val="0"/>
              </a:spcAft>
              <a:buClr>
                <a:srgbClr val="FFFFFF"/>
              </a:buClr>
              <a:buSzPts val="2100"/>
              <a:buNone/>
              <a:defRPr sz="2100">
                <a:solidFill>
                  <a:srgbClr val="FFFFFF"/>
                </a:solidFill>
              </a:defRPr>
            </a:lvl6pPr>
            <a:lvl7pPr lvl="6" algn="r">
              <a:lnSpc>
                <a:spcPct val="100000"/>
              </a:lnSpc>
              <a:spcBef>
                <a:spcPts val="0"/>
              </a:spcBef>
              <a:spcAft>
                <a:spcPts val="0"/>
              </a:spcAft>
              <a:buClr>
                <a:srgbClr val="FFFFFF"/>
              </a:buClr>
              <a:buSzPts val="2100"/>
              <a:buNone/>
              <a:defRPr sz="2100">
                <a:solidFill>
                  <a:srgbClr val="FFFFFF"/>
                </a:solidFill>
              </a:defRPr>
            </a:lvl7pPr>
            <a:lvl8pPr lvl="7" algn="r">
              <a:lnSpc>
                <a:spcPct val="100000"/>
              </a:lnSpc>
              <a:spcBef>
                <a:spcPts val="0"/>
              </a:spcBef>
              <a:spcAft>
                <a:spcPts val="0"/>
              </a:spcAft>
              <a:buClr>
                <a:srgbClr val="FFFFFF"/>
              </a:buClr>
              <a:buSzPts val="2100"/>
              <a:buNone/>
              <a:defRPr sz="2100">
                <a:solidFill>
                  <a:srgbClr val="FFFFFF"/>
                </a:solidFill>
              </a:defRPr>
            </a:lvl8pPr>
            <a:lvl9pPr lvl="8" algn="r">
              <a:lnSpc>
                <a:spcPct val="100000"/>
              </a:lnSpc>
              <a:spcBef>
                <a:spcPts val="0"/>
              </a:spcBef>
              <a:spcAft>
                <a:spcPts val="0"/>
              </a:spcAft>
              <a:buClr>
                <a:srgbClr val="FFFFFF"/>
              </a:buClr>
              <a:buSzPts val="2100"/>
              <a:buNone/>
              <a:defRPr sz="2100">
                <a:solidFill>
                  <a:srgbClr val="FFFFFF"/>
                </a:solidFill>
              </a:defRPr>
            </a:lvl9pPr>
          </a:lstStyle>
          <a:p/>
        </p:txBody>
      </p:sp>
      <p:sp>
        <p:nvSpPr>
          <p:cNvPr id="228" name="Google Shape;228;g3bed48ece33_0_7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cxnSp>
        <p:nvCxnSpPr>
          <p:cNvPr id="229" name="Google Shape;229;g3bed48ece33_0_702"/>
          <p:cNvCxnSpPr/>
          <p:nvPr/>
        </p:nvCxnSpPr>
        <p:spPr>
          <a:xfrm flipH="1" rot="10800000">
            <a:off x="5704900" y="4000600"/>
            <a:ext cx="3013200" cy="5400"/>
          </a:xfrm>
          <a:prstGeom prst="straightConnector1">
            <a:avLst/>
          </a:prstGeom>
          <a:noFill/>
          <a:ln cap="flat" cmpd="sng" w="19050">
            <a:solidFill>
              <a:schemeClr val="dk1"/>
            </a:solidFill>
            <a:prstDash val="solid"/>
            <a:round/>
            <a:headEnd len="sm" w="sm" type="none"/>
            <a:tailEnd len="sm" w="sm" type="none"/>
          </a:ln>
        </p:spPr>
      </p:cxnSp>
      <p:sp>
        <p:nvSpPr>
          <p:cNvPr id="230" name="Google Shape;230;g3bed48ece33_0_702"/>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231" name="Google Shape;231;g3bed48ece33_0_702" title="Act-cyberly-logotype-neg-sRGB-01.png"/>
          <p:cNvPicPr preferRelativeResize="0"/>
          <p:nvPr/>
        </p:nvPicPr>
        <p:blipFill rotWithShape="1">
          <a:blip r:embed="rId3">
            <a:alphaModFix/>
          </a:blip>
          <a:srcRect b="0" l="0" r="0" t="0"/>
          <a:stretch/>
        </p:blipFill>
        <p:spPr>
          <a:xfrm>
            <a:off x="7516844" y="297115"/>
            <a:ext cx="1298852" cy="353249"/>
          </a:xfrm>
          <a:prstGeom prst="rect">
            <a:avLst/>
          </a:prstGeom>
          <a:noFill/>
          <a:ln>
            <a:noFill/>
          </a:ln>
        </p:spPr>
      </p:pic>
      <p:pic>
        <p:nvPicPr>
          <p:cNvPr id="232" name="Google Shape;232;g3bed48ece33_0_702" title="EN_Co-fundedbytheEU_RGB_WHITE Outline.png"/>
          <p:cNvPicPr preferRelativeResize="0"/>
          <p:nvPr/>
        </p:nvPicPr>
        <p:blipFill rotWithShape="1">
          <a:blip r:embed="rId4">
            <a:alphaModFix/>
          </a:blip>
          <a:srcRect b="0" l="0" r="0" t="0"/>
          <a:stretch/>
        </p:blipFill>
        <p:spPr>
          <a:xfrm>
            <a:off x="316832" y="279276"/>
            <a:ext cx="1743027" cy="3889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med underrubrik 1">
  <p:cSld name="TITLE_1_2">
    <p:spTree>
      <p:nvGrpSpPr>
        <p:cNvPr id="233" name="Shape 233"/>
        <p:cNvGrpSpPr/>
        <p:nvPr/>
      </p:nvGrpSpPr>
      <p:grpSpPr>
        <a:xfrm>
          <a:off x="0" y="0"/>
          <a:ext cx="0" cy="0"/>
          <a:chOff x="0" y="0"/>
          <a:chExt cx="0" cy="0"/>
        </a:xfrm>
      </p:grpSpPr>
      <p:pic>
        <p:nvPicPr>
          <p:cNvPr id="234" name="Google Shape;234;g3bed48ece33_0_712" title="Cyberly_grön.jpg"/>
          <p:cNvPicPr preferRelativeResize="0"/>
          <p:nvPr/>
        </p:nvPicPr>
        <p:blipFill rotWithShape="1">
          <a:blip r:embed="rId2">
            <a:alphaModFix amt="90000"/>
          </a:blip>
          <a:srcRect b="0" l="0" r="0" t="0"/>
          <a:stretch/>
        </p:blipFill>
        <p:spPr>
          <a:xfrm>
            <a:off x="0" y="0"/>
            <a:ext cx="9144003" cy="5143501"/>
          </a:xfrm>
          <a:prstGeom prst="rect">
            <a:avLst/>
          </a:prstGeom>
          <a:noFill/>
          <a:ln>
            <a:noFill/>
          </a:ln>
        </p:spPr>
      </p:pic>
      <p:sp>
        <p:nvSpPr>
          <p:cNvPr id="235" name="Google Shape;235;g3bed48ece33_0_712"/>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36" name="Google Shape;236;g3bed48ece33_0_712"/>
          <p:cNvSpPr txBox="1"/>
          <p:nvPr>
            <p:ph type="ctrTitle"/>
          </p:nvPr>
        </p:nvSpPr>
        <p:spPr>
          <a:xfrm>
            <a:off x="4054200" y="1735150"/>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37" name="Google Shape;237;g3bed48ece33_0_712"/>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000"/>
              <a:buFont typeface="Source Sans 3"/>
              <a:buNone/>
              <a:defRPr sz="20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Clr>
                <a:srgbClr val="FFFFFF"/>
              </a:buClr>
              <a:buSzPts val="2100"/>
              <a:buNone/>
              <a:defRPr sz="2100">
                <a:solidFill>
                  <a:srgbClr val="FFFFFF"/>
                </a:solidFill>
              </a:defRPr>
            </a:lvl2pPr>
            <a:lvl3pPr lvl="2" algn="r">
              <a:lnSpc>
                <a:spcPct val="100000"/>
              </a:lnSpc>
              <a:spcBef>
                <a:spcPts val="0"/>
              </a:spcBef>
              <a:spcAft>
                <a:spcPts val="0"/>
              </a:spcAft>
              <a:buClr>
                <a:srgbClr val="FFFFFF"/>
              </a:buClr>
              <a:buSzPts val="2100"/>
              <a:buNone/>
              <a:defRPr sz="2100">
                <a:solidFill>
                  <a:srgbClr val="FFFFFF"/>
                </a:solidFill>
              </a:defRPr>
            </a:lvl3pPr>
            <a:lvl4pPr lvl="3" algn="r">
              <a:lnSpc>
                <a:spcPct val="100000"/>
              </a:lnSpc>
              <a:spcBef>
                <a:spcPts val="0"/>
              </a:spcBef>
              <a:spcAft>
                <a:spcPts val="0"/>
              </a:spcAft>
              <a:buClr>
                <a:srgbClr val="FFFFFF"/>
              </a:buClr>
              <a:buSzPts val="2100"/>
              <a:buNone/>
              <a:defRPr sz="2100">
                <a:solidFill>
                  <a:srgbClr val="FFFFFF"/>
                </a:solidFill>
              </a:defRPr>
            </a:lvl4pPr>
            <a:lvl5pPr lvl="4" algn="r">
              <a:lnSpc>
                <a:spcPct val="100000"/>
              </a:lnSpc>
              <a:spcBef>
                <a:spcPts val="0"/>
              </a:spcBef>
              <a:spcAft>
                <a:spcPts val="0"/>
              </a:spcAft>
              <a:buClr>
                <a:srgbClr val="FFFFFF"/>
              </a:buClr>
              <a:buSzPts val="2100"/>
              <a:buNone/>
              <a:defRPr sz="2100">
                <a:solidFill>
                  <a:srgbClr val="FFFFFF"/>
                </a:solidFill>
              </a:defRPr>
            </a:lvl5pPr>
            <a:lvl6pPr lvl="5" algn="r">
              <a:lnSpc>
                <a:spcPct val="100000"/>
              </a:lnSpc>
              <a:spcBef>
                <a:spcPts val="0"/>
              </a:spcBef>
              <a:spcAft>
                <a:spcPts val="0"/>
              </a:spcAft>
              <a:buClr>
                <a:srgbClr val="FFFFFF"/>
              </a:buClr>
              <a:buSzPts val="2100"/>
              <a:buNone/>
              <a:defRPr sz="2100">
                <a:solidFill>
                  <a:srgbClr val="FFFFFF"/>
                </a:solidFill>
              </a:defRPr>
            </a:lvl6pPr>
            <a:lvl7pPr lvl="6" algn="r">
              <a:lnSpc>
                <a:spcPct val="100000"/>
              </a:lnSpc>
              <a:spcBef>
                <a:spcPts val="0"/>
              </a:spcBef>
              <a:spcAft>
                <a:spcPts val="0"/>
              </a:spcAft>
              <a:buClr>
                <a:srgbClr val="FFFFFF"/>
              </a:buClr>
              <a:buSzPts val="2100"/>
              <a:buNone/>
              <a:defRPr sz="2100">
                <a:solidFill>
                  <a:srgbClr val="FFFFFF"/>
                </a:solidFill>
              </a:defRPr>
            </a:lvl7pPr>
            <a:lvl8pPr lvl="7" algn="r">
              <a:lnSpc>
                <a:spcPct val="100000"/>
              </a:lnSpc>
              <a:spcBef>
                <a:spcPts val="0"/>
              </a:spcBef>
              <a:spcAft>
                <a:spcPts val="0"/>
              </a:spcAft>
              <a:buClr>
                <a:srgbClr val="FFFFFF"/>
              </a:buClr>
              <a:buSzPts val="2100"/>
              <a:buNone/>
              <a:defRPr sz="2100">
                <a:solidFill>
                  <a:srgbClr val="FFFFFF"/>
                </a:solidFill>
              </a:defRPr>
            </a:lvl8pPr>
            <a:lvl9pPr lvl="8" algn="r">
              <a:lnSpc>
                <a:spcPct val="100000"/>
              </a:lnSpc>
              <a:spcBef>
                <a:spcPts val="0"/>
              </a:spcBef>
              <a:spcAft>
                <a:spcPts val="0"/>
              </a:spcAft>
              <a:buClr>
                <a:srgbClr val="FFFFFF"/>
              </a:buClr>
              <a:buSzPts val="2100"/>
              <a:buNone/>
              <a:defRPr sz="2100">
                <a:solidFill>
                  <a:srgbClr val="FFFFFF"/>
                </a:solidFill>
              </a:defRPr>
            </a:lvl9pPr>
          </a:lstStyle>
          <a:p/>
        </p:txBody>
      </p:sp>
      <p:sp>
        <p:nvSpPr>
          <p:cNvPr id="238" name="Google Shape;238;g3bed48ece33_0_7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cxnSp>
        <p:nvCxnSpPr>
          <p:cNvPr id="239" name="Google Shape;239;g3bed48ece33_0_712"/>
          <p:cNvCxnSpPr/>
          <p:nvPr/>
        </p:nvCxnSpPr>
        <p:spPr>
          <a:xfrm flipH="1" rot="10800000">
            <a:off x="5704900" y="4000600"/>
            <a:ext cx="3013200" cy="5400"/>
          </a:xfrm>
          <a:prstGeom prst="straightConnector1">
            <a:avLst/>
          </a:prstGeom>
          <a:noFill/>
          <a:ln cap="flat" cmpd="sng" w="19050">
            <a:solidFill>
              <a:schemeClr val="dk1"/>
            </a:solidFill>
            <a:prstDash val="solid"/>
            <a:round/>
            <a:headEnd len="sm" w="sm" type="none"/>
            <a:tailEnd len="sm" w="sm" type="none"/>
          </a:ln>
        </p:spPr>
      </p:cxnSp>
      <p:sp>
        <p:nvSpPr>
          <p:cNvPr id="240" name="Google Shape;240;g3bed48ece33_0_712"/>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241" name="Google Shape;241;g3bed48ece33_0_712" title="Act-cyberly-logotype-neg-sRGB-01.png"/>
          <p:cNvPicPr preferRelativeResize="0"/>
          <p:nvPr/>
        </p:nvPicPr>
        <p:blipFill rotWithShape="1">
          <a:blip r:embed="rId3">
            <a:alphaModFix/>
          </a:blip>
          <a:srcRect b="0" l="0" r="0" t="0"/>
          <a:stretch/>
        </p:blipFill>
        <p:spPr>
          <a:xfrm>
            <a:off x="7516844" y="297115"/>
            <a:ext cx="1298852" cy="353249"/>
          </a:xfrm>
          <a:prstGeom prst="rect">
            <a:avLst/>
          </a:prstGeom>
          <a:noFill/>
          <a:ln>
            <a:noFill/>
          </a:ln>
        </p:spPr>
      </p:pic>
      <p:pic>
        <p:nvPicPr>
          <p:cNvPr id="242" name="Google Shape;242;g3bed48ece33_0_712" title="EN_Co-fundedbytheEU_RGB_WHITE Outline.png"/>
          <p:cNvPicPr preferRelativeResize="0"/>
          <p:nvPr/>
        </p:nvPicPr>
        <p:blipFill rotWithShape="1">
          <a:blip r:embed="rId4">
            <a:alphaModFix/>
          </a:blip>
          <a:srcRect b="0" l="0" r="0" t="0"/>
          <a:stretch/>
        </p:blipFill>
        <p:spPr>
          <a:xfrm>
            <a:off x="316832" y="279276"/>
            <a:ext cx="1743027" cy="3889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p:cSld name="TITLE_1_1">
    <p:spTree>
      <p:nvGrpSpPr>
        <p:cNvPr id="243" name="Shape 243"/>
        <p:cNvGrpSpPr/>
        <p:nvPr/>
      </p:nvGrpSpPr>
      <p:grpSpPr>
        <a:xfrm>
          <a:off x="0" y="0"/>
          <a:ext cx="0" cy="0"/>
          <a:chOff x="0" y="0"/>
          <a:chExt cx="0" cy="0"/>
        </a:xfrm>
      </p:grpSpPr>
      <p:pic>
        <p:nvPicPr>
          <p:cNvPr id="244" name="Google Shape;244;g3bed48ece33_0_722"/>
          <p:cNvPicPr preferRelativeResize="0"/>
          <p:nvPr/>
        </p:nvPicPr>
        <p:blipFill rotWithShape="1">
          <a:blip r:embed="rId2">
            <a:alphaModFix amt="90000"/>
          </a:blip>
          <a:srcRect b="0" l="0" r="0" t="0"/>
          <a:stretch/>
        </p:blipFill>
        <p:spPr>
          <a:xfrm>
            <a:off x="0" y="0"/>
            <a:ext cx="9144000" cy="5143494"/>
          </a:xfrm>
          <a:prstGeom prst="rect">
            <a:avLst/>
          </a:prstGeom>
          <a:noFill/>
          <a:ln>
            <a:noFill/>
          </a:ln>
          <a:effectLst>
            <a:outerShdw blurRad="57150" rotWithShape="0" algn="bl" dir="5400000" dist="19050">
              <a:srgbClr val="000000">
                <a:alpha val="50196"/>
              </a:srgbClr>
            </a:outerShdw>
          </a:effectLst>
        </p:spPr>
      </p:pic>
      <p:sp>
        <p:nvSpPr>
          <p:cNvPr id="245" name="Google Shape;245;g3bed48ece33_0_722"/>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46" name="Google Shape;246;g3bed48ece33_0_722"/>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47" name="Google Shape;247;g3bed48ece33_0_7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48" name="Google Shape;248;g3bed48ece33_0_722"/>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249" name="Google Shape;249;g3bed48ece33_0_722" title="Act-cyberly-logotype-neg-sRGB-01.png"/>
          <p:cNvPicPr preferRelativeResize="0"/>
          <p:nvPr/>
        </p:nvPicPr>
        <p:blipFill rotWithShape="1">
          <a:blip r:embed="rId3">
            <a:alphaModFix/>
          </a:blip>
          <a:srcRect b="0" l="0" r="0" t="0"/>
          <a:stretch/>
        </p:blipFill>
        <p:spPr>
          <a:xfrm>
            <a:off x="7516844" y="297115"/>
            <a:ext cx="1298852" cy="353249"/>
          </a:xfrm>
          <a:prstGeom prst="rect">
            <a:avLst/>
          </a:prstGeom>
          <a:noFill/>
          <a:ln>
            <a:noFill/>
          </a:ln>
        </p:spPr>
      </p:pic>
      <p:pic>
        <p:nvPicPr>
          <p:cNvPr id="250" name="Google Shape;250;g3bed48ece33_0_722" title="EN_Co-fundedbytheEU_RGB_WHITE Outline.png"/>
          <p:cNvPicPr preferRelativeResize="0"/>
          <p:nvPr/>
        </p:nvPicPr>
        <p:blipFill rotWithShape="1">
          <a:blip r:embed="rId4">
            <a:alphaModFix/>
          </a:blip>
          <a:srcRect b="0" l="0" r="0" t="0"/>
          <a:stretch/>
        </p:blipFill>
        <p:spPr>
          <a:xfrm>
            <a:off x="316832" y="279276"/>
            <a:ext cx="1743027" cy="3889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1">
  <p:cSld name="TITLE_1_1_3">
    <p:spTree>
      <p:nvGrpSpPr>
        <p:cNvPr id="251" name="Shape 251"/>
        <p:cNvGrpSpPr/>
        <p:nvPr/>
      </p:nvGrpSpPr>
      <p:grpSpPr>
        <a:xfrm>
          <a:off x="0" y="0"/>
          <a:ext cx="0" cy="0"/>
          <a:chOff x="0" y="0"/>
          <a:chExt cx="0" cy="0"/>
        </a:xfrm>
      </p:grpSpPr>
      <p:pic>
        <p:nvPicPr>
          <p:cNvPr id="252" name="Google Shape;252;g3bed48ece33_0_730" title="Cyberly_grön.jpg"/>
          <p:cNvPicPr preferRelativeResize="0"/>
          <p:nvPr/>
        </p:nvPicPr>
        <p:blipFill rotWithShape="1">
          <a:blip r:embed="rId2">
            <a:alphaModFix amt="90000"/>
          </a:blip>
          <a:srcRect b="0" l="0" r="0" t="0"/>
          <a:stretch/>
        </p:blipFill>
        <p:spPr>
          <a:xfrm>
            <a:off x="0" y="0"/>
            <a:ext cx="9144003" cy="5143501"/>
          </a:xfrm>
          <a:prstGeom prst="rect">
            <a:avLst/>
          </a:prstGeom>
          <a:noFill/>
          <a:ln>
            <a:noFill/>
          </a:ln>
        </p:spPr>
      </p:pic>
      <p:sp>
        <p:nvSpPr>
          <p:cNvPr id="253" name="Google Shape;253;g3bed48ece33_0_730"/>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54" name="Google Shape;254;g3bed48ece33_0_730"/>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55" name="Google Shape;255;g3bed48ece33_0_7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56" name="Google Shape;256;g3bed48ece33_0_730"/>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257" name="Google Shape;257;g3bed48ece33_0_730" title="Act-cyberly-logotype-neg-sRGB-01.png"/>
          <p:cNvPicPr preferRelativeResize="0"/>
          <p:nvPr/>
        </p:nvPicPr>
        <p:blipFill rotWithShape="1">
          <a:blip r:embed="rId3">
            <a:alphaModFix/>
          </a:blip>
          <a:srcRect b="0" l="0" r="0" t="0"/>
          <a:stretch/>
        </p:blipFill>
        <p:spPr>
          <a:xfrm>
            <a:off x="7516844" y="297115"/>
            <a:ext cx="1298852" cy="353249"/>
          </a:xfrm>
          <a:prstGeom prst="rect">
            <a:avLst/>
          </a:prstGeom>
          <a:noFill/>
          <a:ln>
            <a:noFill/>
          </a:ln>
        </p:spPr>
      </p:pic>
      <p:pic>
        <p:nvPicPr>
          <p:cNvPr id="258" name="Google Shape;258;g3bed48ece33_0_730" title="EN_Co-fundedbytheEU_RGB_WHITE Outline.png"/>
          <p:cNvPicPr preferRelativeResize="0"/>
          <p:nvPr/>
        </p:nvPicPr>
        <p:blipFill rotWithShape="1">
          <a:blip r:embed="rId4">
            <a:alphaModFix/>
          </a:blip>
          <a:srcRect b="0" l="0" r="0" t="0"/>
          <a:stretch/>
        </p:blipFill>
        <p:spPr>
          <a:xfrm>
            <a:off x="316832" y="279276"/>
            <a:ext cx="1743027" cy="3889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cSld name="TITLE_1_1_1">
    <p:spTree>
      <p:nvGrpSpPr>
        <p:cNvPr id="259" name="Shape 259"/>
        <p:cNvGrpSpPr/>
        <p:nvPr/>
      </p:nvGrpSpPr>
      <p:grpSpPr>
        <a:xfrm>
          <a:off x="0" y="0"/>
          <a:ext cx="0" cy="0"/>
          <a:chOff x="0" y="0"/>
          <a:chExt cx="0" cy="0"/>
        </a:xfrm>
      </p:grpSpPr>
      <p:sp>
        <p:nvSpPr>
          <p:cNvPr id="260" name="Google Shape;260;g3bed48ece33_0_738"/>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61" name="Google Shape;261;g3bed48ece33_0_7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62" name="Google Shape;262;g3bed48ece33_0_738"/>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63" name="Google Shape;263;g3bed48ece33_0_738"/>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pic>
        <p:nvPicPr>
          <p:cNvPr id="264" name="Google Shape;264;g3bed48ece33_0_738"/>
          <p:cNvPicPr preferRelativeResize="0"/>
          <p:nvPr/>
        </p:nvPicPr>
        <p:blipFill rotWithShape="1">
          <a:blip r:embed="rId2">
            <a:alphaModFix/>
          </a:blip>
          <a:srcRect b="0" l="0" r="0" t="0"/>
          <a:stretch/>
        </p:blipFill>
        <p:spPr>
          <a:xfrm>
            <a:off x="0" y="-5700"/>
            <a:ext cx="122550" cy="51548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TITLE_1_1_1_4">
    <p:spTree>
      <p:nvGrpSpPr>
        <p:cNvPr id="265" name="Shape 265"/>
        <p:cNvGrpSpPr/>
        <p:nvPr/>
      </p:nvGrpSpPr>
      <p:grpSpPr>
        <a:xfrm>
          <a:off x="0" y="0"/>
          <a:ext cx="0" cy="0"/>
          <a:chOff x="0" y="0"/>
          <a:chExt cx="0" cy="0"/>
        </a:xfrm>
      </p:grpSpPr>
      <p:sp>
        <p:nvSpPr>
          <p:cNvPr id="266" name="Google Shape;266;g3bed48ece33_0_744"/>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67" name="Google Shape;267;g3bed48ece33_0_7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68" name="Google Shape;268;g3bed48ece33_0_744"/>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69" name="Google Shape;269;g3bed48ece33_0_744"/>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pic>
        <p:nvPicPr>
          <p:cNvPr id="270" name="Google Shape;270;g3bed48ece33_0_744"/>
          <p:cNvPicPr preferRelativeResize="0"/>
          <p:nvPr/>
        </p:nvPicPr>
        <p:blipFill rotWithShape="1">
          <a:blip r:embed="rId2">
            <a:alphaModFix/>
          </a:blip>
          <a:srcRect b="0" l="0" r="0" t="0"/>
          <a:stretch/>
        </p:blipFill>
        <p:spPr>
          <a:xfrm>
            <a:off x="0" y="-5700"/>
            <a:ext cx="122550" cy="5154899"/>
          </a:xfrm>
          <a:prstGeom prst="rect">
            <a:avLst/>
          </a:prstGeom>
          <a:noFill/>
          <a:ln>
            <a:noFill/>
          </a:ln>
        </p:spPr>
      </p:pic>
      <p:pic>
        <p:nvPicPr>
          <p:cNvPr id="271" name="Google Shape;271;g3bed48ece33_0_744" title="Cyberly_grön.jpg"/>
          <p:cNvPicPr preferRelativeResize="0"/>
          <p:nvPr/>
        </p:nvPicPr>
        <p:blipFill rotWithShape="1">
          <a:blip r:embed="rId3">
            <a:alphaModFix/>
          </a:blip>
          <a:srcRect b="0" l="0" r="0" t="0"/>
          <a:stretch/>
        </p:blipFill>
        <p:spPr>
          <a:xfrm>
            <a:off x="0" y="0"/>
            <a:ext cx="122552" cy="514349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kant">
  <p:cSld name="TITLE_1_1_1_3">
    <p:spTree>
      <p:nvGrpSpPr>
        <p:cNvPr id="272" name="Shape 272"/>
        <p:cNvGrpSpPr/>
        <p:nvPr/>
      </p:nvGrpSpPr>
      <p:grpSpPr>
        <a:xfrm>
          <a:off x="0" y="0"/>
          <a:ext cx="0" cy="0"/>
          <a:chOff x="0" y="0"/>
          <a:chExt cx="0" cy="0"/>
        </a:xfrm>
      </p:grpSpPr>
      <p:sp>
        <p:nvSpPr>
          <p:cNvPr id="273" name="Google Shape;273;g3bed48ece33_0_7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74" name="Google Shape;274;g3bed48ece33_0_75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pic>
        <p:nvPicPr>
          <p:cNvPr id="275" name="Google Shape;275;g3bed48ece33_0_757"/>
          <p:cNvPicPr preferRelativeResize="0"/>
          <p:nvPr/>
        </p:nvPicPr>
        <p:blipFill rotWithShape="1">
          <a:blip r:embed="rId2">
            <a:alphaModFix/>
          </a:blip>
          <a:srcRect b="0" l="0" r="0" t="0"/>
          <a:stretch/>
        </p:blipFill>
        <p:spPr>
          <a:xfrm>
            <a:off x="0" y="-5700"/>
            <a:ext cx="122550" cy="51548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kant 1">
  <p:cSld name="TITLE_1_1_1_3_2">
    <p:spTree>
      <p:nvGrpSpPr>
        <p:cNvPr id="276" name="Shape 276"/>
        <p:cNvGrpSpPr/>
        <p:nvPr/>
      </p:nvGrpSpPr>
      <p:grpSpPr>
        <a:xfrm>
          <a:off x="0" y="0"/>
          <a:ext cx="0" cy="0"/>
          <a:chOff x="0" y="0"/>
          <a:chExt cx="0" cy="0"/>
        </a:xfrm>
      </p:grpSpPr>
      <p:pic>
        <p:nvPicPr>
          <p:cNvPr id="277" name="Google Shape;277;g3bed48ece33_0_761" title="Cyberly_grön.jpg"/>
          <p:cNvPicPr preferRelativeResize="0"/>
          <p:nvPr/>
        </p:nvPicPr>
        <p:blipFill rotWithShape="1">
          <a:blip r:embed="rId2">
            <a:alphaModFix/>
          </a:blip>
          <a:srcRect b="0" l="0" r="0" t="0"/>
          <a:stretch/>
        </p:blipFill>
        <p:spPr>
          <a:xfrm>
            <a:off x="0" y="0"/>
            <a:ext cx="122552" cy="5143499"/>
          </a:xfrm>
          <a:prstGeom prst="rect">
            <a:avLst/>
          </a:prstGeom>
          <a:noFill/>
          <a:ln>
            <a:noFill/>
          </a:ln>
        </p:spPr>
      </p:pic>
      <p:sp>
        <p:nvSpPr>
          <p:cNvPr id="278" name="Google Shape;278;g3bed48ece33_0_7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79" name="Google Shape;279;g3bed48ece33_0_761"/>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bild och rubrik">
  <p:cSld name="TITLE_1_1_1_3_1">
    <p:spTree>
      <p:nvGrpSpPr>
        <p:cNvPr id="280" name="Shape 280"/>
        <p:cNvGrpSpPr/>
        <p:nvPr/>
      </p:nvGrpSpPr>
      <p:grpSpPr>
        <a:xfrm>
          <a:off x="0" y="0"/>
          <a:ext cx="0" cy="0"/>
          <a:chOff x="0" y="0"/>
          <a:chExt cx="0" cy="0"/>
        </a:xfrm>
      </p:grpSpPr>
      <p:sp>
        <p:nvSpPr>
          <p:cNvPr id="281" name="Google Shape;281;g3bed48ece33_0_7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82" name="Google Shape;282;g3bed48ece33_0_765"/>
          <p:cNvSpPr/>
          <p:nvPr>
            <p:ph idx="2" type="pic"/>
          </p:nvPr>
        </p:nvSpPr>
        <p:spPr>
          <a:xfrm>
            <a:off x="533500" y="539600"/>
            <a:ext cx="3718500" cy="3985200"/>
          </a:xfrm>
          <a:prstGeom prst="rect">
            <a:avLst/>
          </a:prstGeom>
          <a:noFill/>
          <a:ln>
            <a:noFill/>
          </a:ln>
        </p:spPr>
      </p:sp>
      <p:sp>
        <p:nvSpPr>
          <p:cNvPr id="283" name="Google Shape;283;g3bed48ece33_0_765"/>
          <p:cNvSpPr txBox="1"/>
          <p:nvPr>
            <p:ph type="title"/>
          </p:nvPr>
        </p:nvSpPr>
        <p:spPr>
          <a:xfrm>
            <a:off x="4747350" y="1473050"/>
            <a:ext cx="3969900" cy="2118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4" name="Google Shape;284;g3bed48ece33_0_765"/>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bild genom att klicka på den grå rutan.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a:t>
            </a:r>
            <a:endParaRPr b="0" i="0" sz="1800" u="none" cap="none" strike="noStrike">
              <a:solidFill>
                <a:srgbClr val="000000"/>
              </a:solidFill>
              <a:latin typeface="Source Sans 3"/>
              <a:ea typeface="Source Sans 3"/>
              <a:cs typeface="Source Sans 3"/>
              <a:sym typeface="Source Sans 3"/>
            </a:endParaRPr>
          </a:p>
        </p:txBody>
      </p:sp>
      <p:pic>
        <p:nvPicPr>
          <p:cNvPr id="285" name="Google Shape;285;g3bed48ece33_0_765"/>
          <p:cNvPicPr preferRelativeResize="0"/>
          <p:nvPr/>
        </p:nvPicPr>
        <p:blipFill rotWithShape="1">
          <a:blip r:embed="rId2">
            <a:alphaModFix/>
          </a:blip>
          <a:srcRect b="0" l="0" r="0" t="0"/>
          <a:stretch/>
        </p:blipFill>
        <p:spPr>
          <a:xfrm rot="-5400000">
            <a:off x="4507612" y="503407"/>
            <a:ext cx="122550" cy="915857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ITLE_1_1_2">
    <p:spTree>
      <p:nvGrpSpPr>
        <p:cNvPr id="32" name="Shape 32"/>
        <p:cNvGrpSpPr/>
        <p:nvPr/>
      </p:nvGrpSpPr>
      <p:grpSpPr>
        <a:xfrm>
          <a:off x="0" y="0"/>
          <a:ext cx="0" cy="0"/>
          <a:chOff x="0" y="0"/>
          <a:chExt cx="0" cy="0"/>
        </a:xfrm>
      </p:grpSpPr>
      <p:pic>
        <p:nvPicPr>
          <p:cNvPr id="33" name="Google Shape;33;p33"/>
          <p:cNvPicPr preferRelativeResize="0"/>
          <p:nvPr/>
        </p:nvPicPr>
        <p:blipFill rotWithShape="1">
          <a:blip r:embed="rId2">
            <a:alphaModFix amt="80000"/>
          </a:blip>
          <a:srcRect b="0" l="0" r="0" t="0"/>
          <a:stretch/>
        </p:blipFill>
        <p:spPr>
          <a:xfrm>
            <a:off x="0" y="0"/>
            <a:ext cx="9164252" cy="5154892"/>
          </a:xfrm>
          <a:prstGeom prst="rect">
            <a:avLst/>
          </a:prstGeom>
          <a:noFill/>
          <a:ln>
            <a:noFill/>
          </a:ln>
          <a:effectLst>
            <a:outerShdw blurRad="57150" rotWithShape="0" algn="bl">
              <a:srgbClr val="000000">
                <a:alpha val="69411"/>
              </a:srgbClr>
            </a:outerShdw>
          </a:effectLst>
        </p:spPr>
      </p:pic>
      <p:sp>
        <p:nvSpPr>
          <p:cNvPr id="34" name="Google Shape;34;p33"/>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5" name="Google Shape;35;p33"/>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6" name="Google Shape;36;p33"/>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37" name="Google Shape;3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8" name="Google Shape;38;p33"/>
          <p:cNvSpPr txBox="1"/>
          <p:nvPr>
            <p:ph idx="1" type="body"/>
          </p:nvPr>
        </p:nvSpPr>
        <p:spPr>
          <a:xfrm>
            <a:off x="4835725" y="2000725"/>
            <a:ext cx="3645900" cy="2678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120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bild och rubrik 1">
  <p:cSld name="TITLE_1_1_1_3_1_2">
    <p:spTree>
      <p:nvGrpSpPr>
        <p:cNvPr id="286" name="Shape 286"/>
        <p:cNvGrpSpPr/>
        <p:nvPr/>
      </p:nvGrpSpPr>
      <p:grpSpPr>
        <a:xfrm>
          <a:off x="0" y="0"/>
          <a:ext cx="0" cy="0"/>
          <a:chOff x="0" y="0"/>
          <a:chExt cx="0" cy="0"/>
        </a:xfrm>
      </p:grpSpPr>
      <p:pic>
        <p:nvPicPr>
          <p:cNvPr id="287" name="Google Shape;287;g3bed48ece33_0_771" title="Cyberly_grön.jpg"/>
          <p:cNvPicPr preferRelativeResize="0"/>
          <p:nvPr/>
        </p:nvPicPr>
        <p:blipFill rotWithShape="1">
          <a:blip r:embed="rId2">
            <a:alphaModFix/>
          </a:blip>
          <a:srcRect b="0" l="0" r="0" t="0"/>
          <a:stretch/>
        </p:blipFill>
        <p:spPr>
          <a:xfrm rot="-5400000">
            <a:off x="4514859" y="506562"/>
            <a:ext cx="122552" cy="9152274"/>
          </a:xfrm>
          <a:prstGeom prst="rect">
            <a:avLst/>
          </a:prstGeom>
          <a:noFill/>
          <a:ln>
            <a:noFill/>
          </a:ln>
        </p:spPr>
      </p:pic>
      <p:sp>
        <p:nvSpPr>
          <p:cNvPr id="288" name="Google Shape;288;g3bed48ece33_0_7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89" name="Google Shape;289;g3bed48ece33_0_771"/>
          <p:cNvSpPr/>
          <p:nvPr>
            <p:ph idx="2" type="pic"/>
          </p:nvPr>
        </p:nvSpPr>
        <p:spPr>
          <a:xfrm>
            <a:off x="533500" y="539600"/>
            <a:ext cx="3718500" cy="3985200"/>
          </a:xfrm>
          <a:prstGeom prst="rect">
            <a:avLst/>
          </a:prstGeom>
          <a:noFill/>
          <a:ln>
            <a:noFill/>
          </a:ln>
        </p:spPr>
      </p:sp>
      <p:sp>
        <p:nvSpPr>
          <p:cNvPr id="290" name="Google Shape;290;g3bed48ece33_0_771"/>
          <p:cNvSpPr txBox="1"/>
          <p:nvPr>
            <p:ph type="title"/>
          </p:nvPr>
        </p:nvSpPr>
        <p:spPr>
          <a:xfrm>
            <a:off x="4747350" y="1473050"/>
            <a:ext cx="3969900" cy="2118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91" name="Google Shape;291;g3bed48ece33_0_771"/>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bild genom att klicka på den grå rutan.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ånga bilder">
  <p:cSld name="TITLE_1_1_1_3_1_1">
    <p:spTree>
      <p:nvGrpSpPr>
        <p:cNvPr id="292" name="Shape 292"/>
        <p:cNvGrpSpPr/>
        <p:nvPr/>
      </p:nvGrpSpPr>
      <p:grpSpPr>
        <a:xfrm>
          <a:off x="0" y="0"/>
          <a:ext cx="0" cy="0"/>
          <a:chOff x="0" y="0"/>
          <a:chExt cx="0" cy="0"/>
        </a:xfrm>
      </p:grpSpPr>
      <p:sp>
        <p:nvSpPr>
          <p:cNvPr id="293" name="Google Shape;293;g3bed48ece33_0_7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94" name="Google Shape;294;g3bed48ece33_0_777"/>
          <p:cNvSpPr/>
          <p:nvPr>
            <p:ph idx="2" type="pic"/>
          </p:nvPr>
        </p:nvSpPr>
        <p:spPr>
          <a:xfrm>
            <a:off x="609700" y="539600"/>
            <a:ext cx="3718500" cy="3985200"/>
          </a:xfrm>
          <a:prstGeom prst="rect">
            <a:avLst/>
          </a:prstGeom>
          <a:noFill/>
          <a:ln>
            <a:noFill/>
          </a:ln>
        </p:spPr>
      </p:sp>
      <p:sp>
        <p:nvSpPr>
          <p:cNvPr id="295" name="Google Shape;295;g3bed48ece33_0_777"/>
          <p:cNvSpPr/>
          <p:nvPr>
            <p:ph idx="3" type="pic"/>
          </p:nvPr>
        </p:nvSpPr>
        <p:spPr>
          <a:xfrm>
            <a:off x="4450175" y="2635100"/>
            <a:ext cx="4023300" cy="1889700"/>
          </a:xfrm>
          <a:prstGeom prst="rect">
            <a:avLst/>
          </a:prstGeom>
          <a:noFill/>
          <a:ln>
            <a:noFill/>
          </a:ln>
        </p:spPr>
      </p:sp>
      <p:sp>
        <p:nvSpPr>
          <p:cNvPr id="296" name="Google Shape;296;g3bed48ece33_0_777"/>
          <p:cNvSpPr/>
          <p:nvPr>
            <p:ph idx="4" type="pic"/>
          </p:nvPr>
        </p:nvSpPr>
        <p:spPr>
          <a:xfrm>
            <a:off x="4450175" y="554825"/>
            <a:ext cx="1950600" cy="1950600"/>
          </a:xfrm>
          <a:prstGeom prst="rect">
            <a:avLst/>
          </a:prstGeom>
          <a:noFill/>
          <a:ln>
            <a:noFill/>
          </a:ln>
        </p:spPr>
      </p:sp>
      <p:sp>
        <p:nvSpPr>
          <p:cNvPr id="297" name="Google Shape;297;g3bed48ece33_0_777"/>
          <p:cNvSpPr/>
          <p:nvPr>
            <p:ph idx="5" type="pic"/>
          </p:nvPr>
        </p:nvSpPr>
        <p:spPr>
          <a:xfrm>
            <a:off x="6522750" y="554825"/>
            <a:ext cx="1950600" cy="1950600"/>
          </a:xfrm>
          <a:prstGeom prst="rect">
            <a:avLst/>
          </a:prstGeom>
          <a:noFill/>
          <a:ln>
            <a:noFill/>
          </a:ln>
        </p:spPr>
      </p:sp>
      <p:sp>
        <p:nvSpPr>
          <p:cNvPr id="298" name="Google Shape;298;g3bed48ece33_0_77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bilder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Klicka på rutorna för att lägga till egna bilder.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299" name="Google Shape;299;g3bed48ece33_0_777"/>
          <p:cNvPicPr preferRelativeResize="0"/>
          <p:nvPr/>
        </p:nvPicPr>
        <p:blipFill rotWithShape="1">
          <a:blip r:embed="rId2">
            <a:alphaModFix/>
          </a:blip>
          <a:srcRect b="0" l="0" r="0" t="0"/>
          <a:stretch/>
        </p:blipFill>
        <p:spPr>
          <a:xfrm rot="-5400000">
            <a:off x="4507612" y="503407"/>
            <a:ext cx="122550" cy="91585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ånga bilder 1">
  <p:cSld name="TITLE_1_1_1_3_1_1_1">
    <p:spTree>
      <p:nvGrpSpPr>
        <p:cNvPr id="300" name="Shape 300"/>
        <p:cNvGrpSpPr/>
        <p:nvPr/>
      </p:nvGrpSpPr>
      <p:grpSpPr>
        <a:xfrm>
          <a:off x="0" y="0"/>
          <a:ext cx="0" cy="0"/>
          <a:chOff x="0" y="0"/>
          <a:chExt cx="0" cy="0"/>
        </a:xfrm>
      </p:grpSpPr>
      <p:sp>
        <p:nvSpPr>
          <p:cNvPr id="301" name="Google Shape;301;g3bed48ece33_0_7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02" name="Google Shape;302;g3bed48ece33_0_785"/>
          <p:cNvSpPr/>
          <p:nvPr>
            <p:ph idx="2" type="pic"/>
          </p:nvPr>
        </p:nvSpPr>
        <p:spPr>
          <a:xfrm>
            <a:off x="609700" y="539600"/>
            <a:ext cx="3718500" cy="3985200"/>
          </a:xfrm>
          <a:prstGeom prst="rect">
            <a:avLst/>
          </a:prstGeom>
          <a:noFill/>
          <a:ln>
            <a:noFill/>
          </a:ln>
        </p:spPr>
      </p:sp>
      <p:sp>
        <p:nvSpPr>
          <p:cNvPr id="303" name="Google Shape;303;g3bed48ece33_0_785"/>
          <p:cNvSpPr/>
          <p:nvPr>
            <p:ph idx="3" type="pic"/>
          </p:nvPr>
        </p:nvSpPr>
        <p:spPr>
          <a:xfrm>
            <a:off x="4450175" y="2635100"/>
            <a:ext cx="4023300" cy="1889700"/>
          </a:xfrm>
          <a:prstGeom prst="rect">
            <a:avLst/>
          </a:prstGeom>
          <a:noFill/>
          <a:ln>
            <a:noFill/>
          </a:ln>
        </p:spPr>
      </p:sp>
      <p:sp>
        <p:nvSpPr>
          <p:cNvPr id="304" name="Google Shape;304;g3bed48ece33_0_785"/>
          <p:cNvSpPr/>
          <p:nvPr>
            <p:ph idx="4" type="pic"/>
          </p:nvPr>
        </p:nvSpPr>
        <p:spPr>
          <a:xfrm>
            <a:off x="4450175" y="554825"/>
            <a:ext cx="1950600" cy="1950600"/>
          </a:xfrm>
          <a:prstGeom prst="rect">
            <a:avLst/>
          </a:prstGeom>
          <a:noFill/>
          <a:ln>
            <a:noFill/>
          </a:ln>
        </p:spPr>
      </p:sp>
      <p:sp>
        <p:nvSpPr>
          <p:cNvPr id="305" name="Google Shape;305;g3bed48ece33_0_785"/>
          <p:cNvSpPr/>
          <p:nvPr>
            <p:ph idx="5" type="pic"/>
          </p:nvPr>
        </p:nvSpPr>
        <p:spPr>
          <a:xfrm>
            <a:off x="6522750" y="554825"/>
            <a:ext cx="1950600" cy="1950600"/>
          </a:xfrm>
          <a:prstGeom prst="rect">
            <a:avLst/>
          </a:prstGeom>
          <a:noFill/>
          <a:ln>
            <a:noFill/>
          </a:ln>
        </p:spPr>
      </p:sp>
      <p:sp>
        <p:nvSpPr>
          <p:cNvPr id="306" name="Google Shape;306;g3bed48ece33_0_785"/>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bilder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Klicka på rutorna för att lägga till egna bilder.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307" name="Google Shape;307;g3bed48ece33_0_785" title="Cyberly_grön.jpg"/>
          <p:cNvPicPr preferRelativeResize="0"/>
          <p:nvPr/>
        </p:nvPicPr>
        <p:blipFill rotWithShape="1">
          <a:blip r:embed="rId2">
            <a:alphaModFix/>
          </a:blip>
          <a:srcRect b="0" l="0" r="0" t="0"/>
          <a:stretch/>
        </p:blipFill>
        <p:spPr>
          <a:xfrm rot="-5400000">
            <a:off x="4514859" y="506562"/>
            <a:ext cx="122552" cy="915227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text">
  <p:cSld name="TITLE_1_1_1_2">
    <p:spTree>
      <p:nvGrpSpPr>
        <p:cNvPr id="308" name="Shape 308"/>
        <p:cNvGrpSpPr/>
        <p:nvPr/>
      </p:nvGrpSpPr>
      <p:grpSpPr>
        <a:xfrm>
          <a:off x="0" y="0"/>
          <a:ext cx="0" cy="0"/>
          <a:chOff x="0" y="0"/>
          <a:chExt cx="0" cy="0"/>
        </a:xfrm>
      </p:grpSpPr>
      <p:pic>
        <p:nvPicPr>
          <p:cNvPr id="309" name="Google Shape;309;g3bed48ece33_0_793"/>
          <p:cNvPicPr preferRelativeResize="0"/>
          <p:nvPr/>
        </p:nvPicPr>
        <p:blipFill rotWithShape="1">
          <a:blip r:embed="rId2">
            <a:alphaModFix/>
          </a:blip>
          <a:srcRect b="0" l="0" r="0" t="0"/>
          <a:stretch/>
        </p:blipFill>
        <p:spPr>
          <a:xfrm>
            <a:off x="0" y="0"/>
            <a:ext cx="9144000" cy="5143494"/>
          </a:xfrm>
          <a:prstGeom prst="rect">
            <a:avLst/>
          </a:prstGeom>
          <a:noFill/>
          <a:ln>
            <a:noFill/>
          </a:ln>
        </p:spPr>
      </p:pic>
      <p:sp>
        <p:nvSpPr>
          <p:cNvPr id="310" name="Google Shape;310;g3bed48ece33_0_793"/>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11" name="Google Shape;311;g3bed48ece33_0_793"/>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312" name="Google Shape;312;g3bed48ece33_0_7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13" name="Google Shape;313;g3bed48ece33_0_793"/>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14" name="Google Shape;314;g3bed48ece33_0_793"/>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punktlistor eller textparagrafer.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Tänk på att göra mellanrum mellan paragrafer och att hålla texten kort för att öka läsbarheten.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text 1">
  <p:cSld name="TITLE_1_1_1_2_2">
    <p:spTree>
      <p:nvGrpSpPr>
        <p:cNvPr id="315" name="Shape 315"/>
        <p:cNvGrpSpPr/>
        <p:nvPr/>
      </p:nvGrpSpPr>
      <p:grpSpPr>
        <a:xfrm>
          <a:off x="0" y="0"/>
          <a:ext cx="0" cy="0"/>
          <a:chOff x="0" y="0"/>
          <a:chExt cx="0" cy="0"/>
        </a:xfrm>
      </p:grpSpPr>
      <p:pic>
        <p:nvPicPr>
          <p:cNvPr id="316" name="Google Shape;316;g3bed48ece33_0_800" title="Cyberly_grön.jpg"/>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317" name="Google Shape;317;g3bed48ece33_0_800"/>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18" name="Google Shape;318;g3bed48ece33_0_800"/>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319" name="Google Shape;319;g3bed48ece33_0_8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20" name="Google Shape;320;g3bed48ece33_0_800"/>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21" name="Google Shape;321;g3bed48ece33_0_800"/>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punktlistor eller textparagrafer.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Tänk på att göra mellanrum mellan paragrafer och att hålla texten kort för att öka läsbarheten.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ram">
  <p:cSld name="TITLE_1_1_1_2_1">
    <p:spTree>
      <p:nvGrpSpPr>
        <p:cNvPr id="322" name="Shape 322"/>
        <p:cNvGrpSpPr/>
        <p:nvPr/>
      </p:nvGrpSpPr>
      <p:grpSpPr>
        <a:xfrm>
          <a:off x="0" y="0"/>
          <a:ext cx="0" cy="0"/>
          <a:chOff x="0" y="0"/>
          <a:chExt cx="0" cy="0"/>
        </a:xfrm>
      </p:grpSpPr>
      <p:pic>
        <p:nvPicPr>
          <p:cNvPr id="323" name="Google Shape;323;g3bed48ece33_0_807"/>
          <p:cNvPicPr preferRelativeResize="0"/>
          <p:nvPr/>
        </p:nvPicPr>
        <p:blipFill rotWithShape="1">
          <a:blip r:embed="rId2">
            <a:alphaModFix/>
          </a:blip>
          <a:srcRect b="0" l="0" r="0" t="0"/>
          <a:stretch/>
        </p:blipFill>
        <p:spPr>
          <a:xfrm>
            <a:off x="0" y="0"/>
            <a:ext cx="9144000" cy="5143494"/>
          </a:xfrm>
          <a:prstGeom prst="rect">
            <a:avLst/>
          </a:prstGeom>
          <a:noFill/>
          <a:ln>
            <a:noFill/>
          </a:ln>
        </p:spPr>
      </p:pic>
      <p:sp>
        <p:nvSpPr>
          <p:cNvPr id="324" name="Google Shape;324;g3bed48ece33_0_807"/>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25" name="Google Shape;325;g3bed48ece33_0_8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26" name="Google Shape;326;g3bed48ece33_0_80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ram 1">
  <p:cSld name="TITLE_1_1_1_2_1_1">
    <p:spTree>
      <p:nvGrpSpPr>
        <p:cNvPr id="327" name="Shape 327"/>
        <p:cNvGrpSpPr/>
        <p:nvPr/>
      </p:nvGrpSpPr>
      <p:grpSpPr>
        <a:xfrm>
          <a:off x="0" y="0"/>
          <a:ext cx="0" cy="0"/>
          <a:chOff x="0" y="0"/>
          <a:chExt cx="0" cy="0"/>
        </a:xfrm>
      </p:grpSpPr>
      <p:pic>
        <p:nvPicPr>
          <p:cNvPr id="328" name="Google Shape;328;g3bed48ece33_0_812" title="Cyberly_grön.jpg"/>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329" name="Google Shape;329;g3bed48ece33_0_812"/>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30" name="Google Shape;330;g3bed48ece33_0_8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31" name="Google Shape;331;g3bed48ece33_0_812"/>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örre brödtext">
  <p:cSld name="TITLE_1_1_1_1">
    <p:spTree>
      <p:nvGrpSpPr>
        <p:cNvPr id="332" name="Shape 332"/>
        <p:cNvGrpSpPr/>
        <p:nvPr/>
      </p:nvGrpSpPr>
      <p:grpSpPr>
        <a:xfrm>
          <a:off x="0" y="0"/>
          <a:ext cx="0" cy="0"/>
          <a:chOff x="0" y="0"/>
          <a:chExt cx="0" cy="0"/>
        </a:xfrm>
      </p:grpSpPr>
      <p:pic>
        <p:nvPicPr>
          <p:cNvPr id="333" name="Google Shape;333;g3bed48ece33_0_817"/>
          <p:cNvPicPr preferRelativeResize="0"/>
          <p:nvPr/>
        </p:nvPicPr>
        <p:blipFill rotWithShape="1">
          <a:blip r:embed="rId2">
            <a:alphaModFix amt="90000"/>
          </a:blip>
          <a:srcRect b="0" l="0" r="0" t="0"/>
          <a:stretch/>
        </p:blipFill>
        <p:spPr>
          <a:xfrm>
            <a:off x="0" y="5700"/>
            <a:ext cx="4333850" cy="5143500"/>
          </a:xfrm>
          <a:prstGeom prst="rect">
            <a:avLst/>
          </a:prstGeom>
          <a:noFill/>
          <a:ln>
            <a:noFill/>
          </a:ln>
          <a:effectLst>
            <a:outerShdw blurRad="200025" rotWithShape="0" algn="bl">
              <a:srgbClr val="000000">
                <a:alpha val="70196"/>
              </a:srgbClr>
            </a:outerShdw>
          </a:effectLst>
        </p:spPr>
      </p:pic>
      <p:sp>
        <p:nvSpPr>
          <p:cNvPr id="334" name="Google Shape;334;g3bed48ece33_0_817"/>
          <p:cNvSpPr txBox="1"/>
          <p:nvPr>
            <p:ph type="ctrTitle"/>
          </p:nvPr>
        </p:nvSpPr>
        <p:spPr>
          <a:xfrm>
            <a:off x="449150" y="338900"/>
            <a:ext cx="3524100" cy="44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000"/>
              <a:buFont typeface="Source Sans 3"/>
              <a:buNone/>
              <a:defRPr b="1">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35" name="Google Shape;335;g3bed48ece33_0_8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36" name="Google Shape;336;g3bed48ece33_0_817"/>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37" name="Google Shape;337;g3bed48ece33_0_81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paragrafer med något större text.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örre brödtext 1">
  <p:cSld name="TITLE_1_1_1_1_2">
    <p:spTree>
      <p:nvGrpSpPr>
        <p:cNvPr id="338" name="Shape 338"/>
        <p:cNvGrpSpPr/>
        <p:nvPr/>
      </p:nvGrpSpPr>
      <p:grpSpPr>
        <a:xfrm>
          <a:off x="0" y="0"/>
          <a:ext cx="0" cy="0"/>
          <a:chOff x="0" y="0"/>
          <a:chExt cx="0" cy="0"/>
        </a:xfrm>
      </p:grpSpPr>
      <p:pic>
        <p:nvPicPr>
          <p:cNvPr id="339" name="Google Shape;339;g3bed48ece33_0_823" title="Cyberly_grön.jpg"/>
          <p:cNvPicPr preferRelativeResize="0"/>
          <p:nvPr/>
        </p:nvPicPr>
        <p:blipFill rotWithShape="1">
          <a:blip r:embed="rId2">
            <a:alphaModFix amt="90000"/>
          </a:blip>
          <a:srcRect b="0" l="0" r="0" t="0"/>
          <a:stretch/>
        </p:blipFill>
        <p:spPr>
          <a:xfrm>
            <a:off x="0" y="0"/>
            <a:ext cx="4333850" cy="5143499"/>
          </a:xfrm>
          <a:prstGeom prst="rect">
            <a:avLst/>
          </a:prstGeom>
          <a:noFill/>
          <a:ln>
            <a:noFill/>
          </a:ln>
          <a:effectLst>
            <a:outerShdw blurRad="200025" rotWithShape="0" algn="bl">
              <a:srgbClr val="000000">
                <a:alpha val="70196"/>
              </a:srgbClr>
            </a:outerShdw>
          </a:effectLst>
        </p:spPr>
      </p:pic>
      <p:sp>
        <p:nvSpPr>
          <p:cNvPr id="340" name="Google Shape;340;g3bed48ece33_0_823"/>
          <p:cNvSpPr txBox="1"/>
          <p:nvPr>
            <p:ph type="ctrTitle"/>
          </p:nvPr>
        </p:nvSpPr>
        <p:spPr>
          <a:xfrm>
            <a:off x="449150" y="338900"/>
            <a:ext cx="3524100" cy="44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000"/>
              <a:buFont typeface="Source Sans 3"/>
              <a:buNone/>
              <a:defRPr b="1">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41" name="Google Shape;341;g3bed48ece33_0_8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42" name="Google Shape;342;g3bed48ece33_0_823"/>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43" name="Google Shape;343;g3bed48ece33_0_823"/>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paragrafer med något större text.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TITLE_1_1_1_1_1">
    <p:bg>
      <p:bgPr>
        <a:noFill/>
      </p:bgPr>
    </p:bg>
    <p:spTree>
      <p:nvGrpSpPr>
        <p:cNvPr id="344" name="Shape 344"/>
        <p:cNvGrpSpPr/>
        <p:nvPr/>
      </p:nvGrpSpPr>
      <p:grpSpPr>
        <a:xfrm>
          <a:off x="0" y="0"/>
          <a:ext cx="0" cy="0"/>
          <a:chOff x="0" y="0"/>
          <a:chExt cx="0" cy="0"/>
        </a:xfrm>
      </p:grpSpPr>
      <p:pic>
        <p:nvPicPr>
          <p:cNvPr id="345" name="Google Shape;345;g3bed48ece33_0_829"/>
          <p:cNvPicPr preferRelativeResize="0"/>
          <p:nvPr/>
        </p:nvPicPr>
        <p:blipFill rotWithShape="1">
          <a:blip r:embed="rId2">
            <a:alphaModFix amt="90000"/>
          </a:blip>
          <a:srcRect b="0" l="0" r="0" t="0"/>
          <a:stretch/>
        </p:blipFill>
        <p:spPr>
          <a:xfrm>
            <a:off x="0" y="5700"/>
            <a:ext cx="3353225" cy="5143500"/>
          </a:xfrm>
          <a:prstGeom prst="rect">
            <a:avLst/>
          </a:prstGeom>
          <a:noFill/>
          <a:ln>
            <a:noFill/>
          </a:ln>
          <a:effectLst>
            <a:outerShdw blurRad="200025" rotWithShape="0" algn="bl">
              <a:srgbClr val="000000">
                <a:alpha val="70196"/>
              </a:srgbClr>
            </a:outerShdw>
          </a:effectLst>
        </p:spPr>
      </p:pic>
      <p:sp>
        <p:nvSpPr>
          <p:cNvPr id="346" name="Google Shape;346;g3bed48ece33_0_829"/>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47" name="Google Shape;347;g3bed48ece33_0_8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48" name="Google Shape;348;g3bed48ece33_0_829"/>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349" name="Google Shape;349;g3bed48ece33_0_829"/>
          <p:cNvSpPr txBox="1"/>
          <p:nvPr>
            <p:ph type="ctrTitle"/>
          </p:nvPr>
        </p:nvSpPr>
        <p:spPr>
          <a:xfrm>
            <a:off x="306925" y="363075"/>
            <a:ext cx="2691600" cy="1803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3000"/>
              <a:buFont typeface="Source Sans 3"/>
              <a:buNone/>
              <a:defRPr sz="3000">
                <a:solidFill>
                  <a:schemeClr val="dk1"/>
                </a:solidFill>
                <a:latin typeface="Source Sans 3 Black"/>
                <a:ea typeface="Source Sans 3 Black"/>
                <a:cs typeface="Source Sans 3 Black"/>
                <a:sym typeface="Source Sans 3 Black"/>
              </a:defRPr>
            </a:lvl1pPr>
            <a:lvl2pPr lvl="1" algn="r">
              <a:lnSpc>
                <a:spcPct val="100000"/>
              </a:lnSpc>
              <a:spcBef>
                <a:spcPts val="0"/>
              </a:spcBef>
              <a:spcAft>
                <a:spcPts val="0"/>
              </a:spcAft>
              <a:buClr>
                <a:srgbClr val="000000"/>
              </a:buClr>
              <a:buSzPts val="3000"/>
              <a:buNone/>
              <a:defRPr sz="3000">
                <a:solidFill>
                  <a:srgbClr val="000000"/>
                </a:solidFill>
              </a:defRPr>
            </a:lvl2pPr>
            <a:lvl3pPr lvl="2" algn="r">
              <a:lnSpc>
                <a:spcPct val="100000"/>
              </a:lnSpc>
              <a:spcBef>
                <a:spcPts val="0"/>
              </a:spcBef>
              <a:spcAft>
                <a:spcPts val="0"/>
              </a:spcAft>
              <a:buClr>
                <a:srgbClr val="000000"/>
              </a:buClr>
              <a:buSzPts val="3000"/>
              <a:buNone/>
              <a:defRPr sz="3000">
                <a:solidFill>
                  <a:srgbClr val="000000"/>
                </a:solidFill>
              </a:defRPr>
            </a:lvl3pPr>
            <a:lvl4pPr lvl="3" algn="r">
              <a:lnSpc>
                <a:spcPct val="100000"/>
              </a:lnSpc>
              <a:spcBef>
                <a:spcPts val="0"/>
              </a:spcBef>
              <a:spcAft>
                <a:spcPts val="0"/>
              </a:spcAft>
              <a:buClr>
                <a:srgbClr val="000000"/>
              </a:buClr>
              <a:buSzPts val="3000"/>
              <a:buNone/>
              <a:defRPr sz="3000">
                <a:solidFill>
                  <a:srgbClr val="000000"/>
                </a:solidFill>
              </a:defRPr>
            </a:lvl4pPr>
            <a:lvl5pPr lvl="4" algn="r">
              <a:lnSpc>
                <a:spcPct val="100000"/>
              </a:lnSpc>
              <a:spcBef>
                <a:spcPts val="0"/>
              </a:spcBef>
              <a:spcAft>
                <a:spcPts val="0"/>
              </a:spcAft>
              <a:buClr>
                <a:srgbClr val="000000"/>
              </a:buClr>
              <a:buSzPts val="3000"/>
              <a:buNone/>
              <a:defRPr sz="3000">
                <a:solidFill>
                  <a:srgbClr val="000000"/>
                </a:solidFill>
              </a:defRPr>
            </a:lvl5pPr>
            <a:lvl6pPr lvl="5" algn="r">
              <a:lnSpc>
                <a:spcPct val="100000"/>
              </a:lnSpc>
              <a:spcBef>
                <a:spcPts val="0"/>
              </a:spcBef>
              <a:spcAft>
                <a:spcPts val="0"/>
              </a:spcAft>
              <a:buClr>
                <a:srgbClr val="000000"/>
              </a:buClr>
              <a:buSzPts val="3000"/>
              <a:buNone/>
              <a:defRPr sz="3000">
                <a:solidFill>
                  <a:srgbClr val="000000"/>
                </a:solidFill>
              </a:defRPr>
            </a:lvl6pPr>
            <a:lvl7pPr lvl="6" algn="r">
              <a:lnSpc>
                <a:spcPct val="100000"/>
              </a:lnSpc>
              <a:spcBef>
                <a:spcPts val="0"/>
              </a:spcBef>
              <a:spcAft>
                <a:spcPts val="0"/>
              </a:spcAft>
              <a:buClr>
                <a:srgbClr val="000000"/>
              </a:buClr>
              <a:buSzPts val="3000"/>
              <a:buNone/>
              <a:defRPr sz="3000">
                <a:solidFill>
                  <a:srgbClr val="000000"/>
                </a:solidFill>
              </a:defRPr>
            </a:lvl7pPr>
            <a:lvl8pPr lvl="7" algn="r">
              <a:lnSpc>
                <a:spcPct val="100000"/>
              </a:lnSpc>
              <a:spcBef>
                <a:spcPts val="0"/>
              </a:spcBef>
              <a:spcAft>
                <a:spcPts val="0"/>
              </a:spcAft>
              <a:buClr>
                <a:srgbClr val="000000"/>
              </a:buClr>
              <a:buSzPts val="3000"/>
              <a:buNone/>
              <a:defRPr sz="3000">
                <a:solidFill>
                  <a:srgbClr val="000000"/>
                </a:solidFill>
              </a:defRPr>
            </a:lvl8pPr>
            <a:lvl9pPr lvl="8" algn="r">
              <a:lnSpc>
                <a:spcPct val="100000"/>
              </a:lnSpc>
              <a:spcBef>
                <a:spcPts val="0"/>
              </a:spcBef>
              <a:spcAft>
                <a:spcPts val="0"/>
              </a:spcAft>
              <a:buClr>
                <a:srgbClr val="000000"/>
              </a:buClr>
              <a:buSzPts val="3000"/>
              <a:buNone/>
              <a:defRPr sz="3000">
                <a:solidFill>
                  <a:srgbClr val="000000"/>
                </a:solidFill>
              </a:defRPr>
            </a:lvl9pPr>
          </a:lstStyle>
          <a:p/>
        </p:txBody>
      </p:sp>
      <p:sp>
        <p:nvSpPr>
          <p:cNvPr id="350" name="Google Shape;350;g3bed48ece33_0_829"/>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lvl1pPr indent="-342900" lvl="0" marL="457200" algn="r">
              <a:lnSpc>
                <a:spcPct val="115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cxnSp>
        <p:nvCxnSpPr>
          <p:cNvPr id="351" name="Google Shape;351;g3bed48ece33_0_829"/>
          <p:cNvCxnSpPr/>
          <p:nvPr/>
        </p:nvCxnSpPr>
        <p:spPr>
          <a:xfrm rot="10800000">
            <a:off x="1808250" y="2205350"/>
            <a:ext cx="10977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1_1_1">
    <p:spTree>
      <p:nvGrpSpPr>
        <p:cNvPr id="39" name="Shape 39"/>
        <p:cNvGrpSpPr/>
        <p:nvPr/>
      </p:nvGrpSpPr>
      <p:grpSpPr>
        <a:xfrm>
          <a:off x="0" y="0"/>
          <a:ext cx="0" cy="0"/>
          <a:chOff x="0" y="0"/>
          <a:chExt cx="0" cy="0"/>
        </a:xfrm>
      </p:grpSpPr>
      <p:pic>
        <p:nvPicPr>
          <p:cNvPr id="40" name="Google Shape;40;p35"/>
          <p:cNvPicPr preferRelativeResize="0"/>
          <p:nvPr/>
        </p:nvPicPr>
        <p:blipFill rotWithShape="1">
          <a:blip r:embed="rId2">
            <a:alphaModFix/>
          </a:blip>
          <a:srcRect b="0" l="0" r="0" t="0"/>
          <a:stretch/>
        </p:blipFill>
        <p:spPr>
          <a:xfrm>
            <a:off x="-12" y="-5700"/>
            <a:ext cx="122573" cy="5154900"/>
          </a:xfrm>
          <a:prstGeom prst="rect">
            <a:avLst/>
          </a:prstGeom>
          <a:noFill/>
          <a:ln>
            <a:noFill/>
          </a:ln>
        </p:spPr>
      </p:pic>
      <p:sp>
        <p:nvSpPr>
          <p:cNvPr id="41" name="Google Shape;41;p35"/>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42" name="Google Shape;42;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43" name="Google Shape;43;p35"/>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20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1">
  <p:cSld name="TITLE_1_1_1_1_1_1">
    <p:bg>
      <p:bgPr>
        <a:noFill/>
      </p:bgPr>
    </p:bg>
    <p:spTree>
      <p:nvGrpSpPr>
        <p:cNvPr id="352" name="Shape 352"/>
        <p:cNvGrpSpPr/>
        <p:nvPr/>
      </p:nvGrpSpPr>
      <p:grpSpPr>
        <a:xfrm>
          <a:off x="0" y="0"/>
          <a:ext cx="0" cy="0"/>
          <a:chOff x="0" y="0"/>
          <a:chExt cx="0" cy="0"/>
        </a:xfrm>
      </p:grpSpPr>
      <p:pic>
        <p:nvPicPr>
          <p:cNvPr id="353" name="Google Shape;353;g3bed48ece33_0_837" title="Cyberly_grön.jpg"/>
          <p:cNvPicPr preferRelativeResize="0"/>
          <p:nvPr/>
        </p:nvPicPr>
        <p:blipFill rotWithShape="1">
          <a:blip r:embed="rId2">
            <a:alphaModFix amt="90000"/>
          </a:blip>
          <a:srcRect b="0" l="0" r="0" t="0"/>
          <a:stretch/>
        </p:blipFill>
        <p:spPr>
          <a:xfrm>
            <a:off x="0" y="0"/>
            <a:ext cx="3353226" cy="5143499"/>
          </a:xfrm>
          <a:prstGeom prst="rect">
            <a:avLst/>
          </a:prstGeom>
          <a:noFill/>
          <a:ln>
            <a:noFill/>
          </a:ln>
          <a:effectLst>
            <a:outerShdw blurRad="200025" rotWithShape="0" algn="bl">
              <a:srgbClr val="000000">
                <a:alpha val="70196"/>
              </a:srgbClr>
            </a:outerShdw>
          </a:effectLst>
        </p:spPr>
      </p:pic>
      <p:sp>
        <p:nvSpPr>
          <p:cNvPr id="354" name="Google Shape;354;g3bed48ece33_0_837"/>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55" name="Google Shape;355;g3bed48ece33_0_8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56" name="Google Shape;356;g3bed48ece33_0_83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357" name="Google Shape;357;g3bed48ece33_0_837"/>
          <p:cNvSpPr txBox="1"/>
          <p:nvPr>
            <p:ph type="ctrTitle"/>
          </p:nvPr>
        </p:nvSpPr>
        <p:spPr>
          <a:xfrm>
            <a:off x="306925" y="363075"/>
            <a:ext cx="2691600" cy="1803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3000"/>
              <a:buFont typeface="Source Sans 3"/>
              <a:buNone/>
              <a:defRPr sz="3000">
                <a:solidFill>
                  <a:schemeClr val="dk1"/>
                </a:solidFill>
                <a:latin typeface="Source Sans 3 Black"/>
                <a:ea typeface="Source Sans 3 Black"/>
                <a:cs typeface="Source Sans 3 Black"/>
                <a:sym typeface="Source Sans 3 Black"/>
              </a:defRPr>
            </a:lvl1pPr>
            <a:lvl2pPr lvl="1" algn="r">
              <a:lnSpc>
                <a:spcPct val="100000"/>
              </a:lnSpc>
              <a:spcBef>
                <a:spcPts val="0"/>
              </a:spcBef>
              <a:spcAft>
                <a:spcPts val="0"/>
              </a:spcAft>
              <a:buClr>
                <a:srgbClr val="000000"/>
              </a:buClr>
              <a:buSzPts val="3000"/>
              <a:buNone/>
              <a:defRPr sz="3000">
                <a:solidFill>
                  <a:srgbClr val="000000"/>
                </a:solidFill>
              </a:defRPr>
            </a:lvl2pPr>
            <a:lvl3pPr lvl="2" algn="r">
              <a:lnSpc>
                <a:spcPct val="100000"/>
              </a:lnSpc>
              <a:spcBef>
                <a:spcPts val="0"/>
              </a:spcBef>
              <a:spcAft>
                <a:spcPts val="0"/>
              </a:spcAft>
              <a:buClr>
                <a:srgbClr val="000000"/>
              </a:buClr>
              <a:buSzPts val="3000"/>
              <a:buNone/>
              <a:defRPr sz="3000">
                <a:solidFill>
                  <a:srgbClr val="000000"/>
                </a:solidFill>
              </a:defRPr>
            </a:lvl3pPr>
            <a:lvl4pPr lvl="3" algn="r">
              <a:lnSpc>
                <a:spcPct val="100000"/>
              </a:lnSpc>
              <a:spcBef>
                <a:spcPts val="0"/>
              </a:spcBef>
              <a:spcAft>
                <a:spcPts val="0"/>
              </a:spcAft>
              <a:buClr>
                <a:srgbClr val="000000"/>
              </a:buClr>
              <a:buSzPts val="3000"/>
              <a:buNone/>
              <a:defRPr sz="3000">
                <a:solidFill>
                  <a:srgbClr val="000000"/>
                </a:solidFill>
              </a:defRPr>
            </a:lvl4pPr>
            <a:lvl5pPr lvl="4" algn="r">
              <a:lnSpc>
                <a:spcPct val="100000"/>
              </a:lnSpc>
              <a:spcBef>
                <a:spcPts val="0"/>
              </a:spcBef>
              <a:spcAft>
                <a:spcPts val="0"/>
              </a:spcAft>
              <a:buClr>
                <a:srgbClr val="000000"/>
              </a:buClr>
              <a:buSzPts val="3000"/>
              <a:buNone/>
              <a:defRPr sz="3000">
                <a:solidFill>
                  <a:srgbClr val="000000"/>
                </a:solidFill>
              </a:defRPr>
            </a:lvl5pPr>
            <a:lvl6pPr lvl="5" algn="r">
              <a:lnSpc>
                <a:spcPct val="100000"/>
              </a:lnSpc>
              <a:spcBef>
                <a:spcPts val="0"/>
              </a:spcBef>
              <a:spcAft>
                <a:spcPts val="0"/>
              </a:spcAft>
              <a:buClr>
                <a:srgbClr val="000000"/>
              </a:buClr>
              <a:buSzPts val="3000"/>
              <a:buNone/>
              <a:defRPr sz="3000">
                <a:solidFill>
                  <a:srgbClr val="000000"/>
                </a:solidFill>
              </a:defRPr>
            </a:lvl6pPr>
            <a:lvl7pPr lvl="6" algn="r">
              <a:lnSpc>
                <a:spcPct val="100000"/>
              </a:lnSpc>
              <a:spcBef>
                <a:spcPts val="0"/>
              </a:spcBef>
              <a:spcAft>
                <a:spcPts val="0"/>
              </a:spcAft>
              <a:buClr>
                <a:srgbClr val="000000"/>
              </a:buClr>
              <a:buSzPts val="3000"/>
              <a:buNone/>
              <a:defRPr sz="3000">
                <a:solidFill>
                  <a:srgbClr val="000000"/>
                </a:solidFill>
              </a:defRPr>
            </a:lvl7pPr>
            <a:lvl8pPr lvl="7" algn="r">
              <a:lnSpc>
                <a:spcPct val="100000"/>
              </a:lnSpc>
              <a:spcBef>
                <a:spcPts val="0"/>
              </a:spcBef>
              <a:spcAft>
                <a:spcPts val="0"/>
              </a:spcAft>
              <a:buClr>
                <a:srgbClr val="000000"/>
              </a:buClr>
              <a:buSzPts val="3000"/>
              <a:buNone/>
              <a:defRPr sz="3000">
                <a:solidFill>
                  <a:srgbClr val="000000"/>
                </a:solidFill>
              </a:defRPr>
            </a:lvl8pPr>
            <a:lvl9pPr lvl="8" algn="r">
              <a:lnSpc>
                <a:spcPct val="100000"/>
              </a:lnSpc>
              <a:spcBef>
                <a:spcPts val="0"/>
              </a:spcBef>
              <a:spcAft>
                <a:spcPts val="0"/>
              </a:spcAft>
              <a:buClr>
                <a:srgbClr val="000000"/>
              </a:buClr>
              <a:buSzPts val="3000"/>
              <a:buNone/>
              <a:defRPr sz="3000">
                <a:solidFill>
                  <a:srgbClr val="000000"/>
                </a:solidFill>
              </a:defRPr>
            </a:lvl9pPr>
          </a:lstStyle>
          <a:p/>
        </p:txBody>
      </p:sp>
      <p:sp>
        <p:nvSpPr>
          <p:cNvPr id="358" name="Google Shape;358;g3bed48ece33_0_837"/>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lvl1pPr indent="-342900" lvl="0" marL="457200" algn="r">
              <a:lnSpc>
                <a:spcPct val="115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cxnSp>
        <p:nvCxnSpPr>
          <p:cNvPr id="359" name="Google Shape;359;g3bed48ece33_0_837"/>
          <p:cNvCxnSpPr/>
          <p:nvPr/>
        </p:nvCxnSpPr>
        <p:spPr>
          <a:xfrm rot="10800000">
            <a:off x="1808250" y="2205350"/>
            <a:ext cx="10977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ITLE_1_1_2">
    <p:spTree>
      <p:nvGrpSpPr>
        <p:cNvPr id="360" name="Shape 360"/>
        <p:cNvGrpSpPr/>
        <p:nvPr/>
      </p:nvGrpSpPr>
      <p:grpSpPr>
        <a:xfrm>
          <a:off x="0" y="0"/>
          <a:ext cx="0" cy="0"/>
          <a:chOff x="0" y="0"/>
          <a:chExt cx="0" cy="0"/>
        </a:xfrm>
      </p:grpSpPr>
      <p:pic>
        <p:nvPicPr>
          <p:cNvPr id="361" name="Google Shape;361;g3bed48ece33_0_845"/>
          <p:cNvPicPr preferRelativeResize="0"/>
          <p:nvPr/>
        </p:nvPicPr>
        <p:blipFill rotWithShape="1">
          <a:blip r:embed="rId2">
            <a:alphaModFix amt="90000"/>
          </a:blip>
          <a:srcRect b="0" l="0" r="0" t="0"/>
          <a:stretch/>
        </p:blipFill>
        <p:spPr>
          <a:xfrm>
            <a:off x="0" y="0"/>
            <a:ext cx="9144000" cy="5143494"/>
          </a:xfrm>
          <a:prstGeom prst="rect">
            <a:avLst/>
          </a:prstGeom>
          <a:noFill/>
          <a:ln>
            <a:noFill/>
          </a:ln>
          <a:effectLst>
            <a:outerShdw blurRad="57150" rotWithShape="0" algn="bl" dir="5400000" dist="19050">
              <a:srgbClr val="000000">
                <a:alpha val="50196"/>
              </a:srgbClr>
            </a:outerShdw>
          </a:effectLst>
        </p:spPr>
      </p:pic>
      <p:sp>
        <p:nvSpPr>
          <p:cNvPr id="362" name="Google Shape;362;g3bed48ece33_0_845"/>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3" name="Google Shape;363;g3bed48ece33_0_845"/>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64" name="Google Shape;364;g3bed48ece33_0_845"/>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365" name="Google Shape;365;g3bed48ece33_0_8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66" name="Google Shape;366;g3bed48ece33_0_845"/>
          <p:cNvSpPr txBox="1"/>
          <p:nvPr>
            <p:ph idx="1" type="body"/>
          </p:nvPr>
        </p:nvSpPr>
        <p:spPr>
          <a:xfrm>
            <a:off x="4788025" y="20007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67" name="Google Shape;367;g3bed48ece33_0_845"/>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TITLE_1_1_2_3">
    <p:spTree>
      <p:nvGrpSpPr>
        <p:cNvPr id="368" name="Shape 368"/>
        <p:cNvGrpSpPr/>
        <p:nvPr/>
      </p:nvGrpSpPr>
      <p:grpSpPr>
        <a:xfrm>
          <a:off x="0" y="0"/>
          <a:ext cx="0" cy="0"/>
          <a:chOff x="0" y="0"/>
          <a:chExt cx="0" cy="0"/>
        </a:xfrm>
      </p:grpSpPr>
      <p:pic>
        <p:nvPicPr>
          <p:cNvPr id="369" name="Google Shape;369;g3bed48ece33_0_853" title="Cyberly_grön.jpg"/>
          <p:cNvPicPr preferRelativeResize="0"/>
          <p:nvPr/>
        </p:nvPicPr>
        <p:blipFill rotWithShape="1">
          <a:blip r:embed="rId2">
            <a:alphaModFix amt="90000"/>
          </a:blip>
          <a:srcRect b="0" l="0" r="0" t="0"/>
          <a:stretch/>
        </p:blipFill>
        <p:spPr>
          <a:xfrm>
            <a:off x="0" y="0"/>
            <a:ext cx="9143997" cy="5143499"/>
          </a:xfrm>
          <a:prstGeom prst="rect">
            <a:avLst/>
          </a:prstGeom>
          <a:noFill/>
          <a:ln>
            <a:noFill/>
          </a:ln>
          <a:effectLst>
            <a:outerShdw blurRad="200025" rotWithShape="0" algn="bl">
              <a:srgbClr val="000000">
                <a:alpha val="70196"/>
              </a:srgbClr>
            </a:outerShdw>
          </a:effectLst>
        </p:spPr>
      </p:pic>
      <p:sp>
        <p:nvSpPr>
          <p:cNvPr id="370" name="Google Shape;370;g3bed48ece33_0_853"/>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1" name="Google Shape;371;g3bed48ece33_0_853"/>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372" name="Google Shape;372;g3bed48ece33_0_853"/>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373" name="Google Shape;373;g3bed48ece33_0_8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74" name="Google Shape;374;g3bed48ece33_0_853"/>
          <p:cNvSpPr txBox="1"/>
          <p:nvPr>
            <p:ph idx="1" type="body"/>
          </p:nvPr>
        </p:nvSpPr>
        <p:spPr>
          <a:xfrm>
            <a:off x="4788025" y="20007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75" name="Google Shape;375;g3bed48ece33_0_853"/>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kort">
  <p:cSld name="TITLE_1_1_2_2">
    <p:spTree>
      <p:nvGrpSpPr>
        <p:cNvPr id="376" name="Shape 376"/>
        <p:cNvGrpSpPr/>
        <p:nvPr/>
      </p:nvGrpSpPr>
      <p:grpSpPr>
        <a:xfrm>
          <a:off x="0" y="0"/>
          <a:ext cx="0" cy="0"/>
          <a:chOff x="0" y="0"/>
          <a:chExt cx="0" cy="0"/>
        </a:xfrm>
      </p:grpSpPr>
      <p:pic>
        <p:nvPicPr>
          <p:cNvPr id="377" name="Google Shape;377;g3bed48ece33_0_861" title="Cyberly_grön.jpg"/>
          <p:cNvPicPr preferRelativeResize="0"/>
          <p:nvPr/>
        </p:nvPicPr>
        <p:blipFill rotWithShape="1">
          <a:blip r:embed="rId2">
            <a:alphaModFix/>
          </a:blip>
          <a:srcRect b="0" l="0" r="0" t="0"/>
          <a:stretch/>
        </p:blipFill>
        <p:spPr>
          <a:xfrm rot="-5400000">
            <a:off x="6450089" y="2435388"/>
            <a:ext cx="122573" cy="5293650"/>
          </a:xfrm>
          <a:prstGeom prst="rect">
            <a:avLst/>
          </a:prstGeom>
          <a:noFill/>
          <a:ln>
            <a:noFill/>
          </a:ln>
        </p:spPr>
      </p:pic>
      <p:pic>
        <p:nvPicPr>
          <p:cNvPr id="378" name="Google Shape;378;g3bed48ece33_0_861"/>
          <p:cNvPicPr preferRelativeResize="0"/>
          <p:nvPr/>
        </p:nvPicPr>
        <p:blipFill rotWithShape="1">
          <a:blip r:embed="rId3">
            <a:alphaModFix/>
          </a:blip>
          <a:srcRect b="0" l="0" r="0" t="0"/>
          <a:stretch/>
        </p:blipFill>
        <p:spPr>
          <a:xfrm rot="-5400000">
            <a:off x="6444050" y="2440838"/>
            <a:ext cx="122550" cy="5282750"/>
          </a:xfrm>
          <a:prstGeom prst="rect">
            <a:avLst/>
          </a:prstGeom>
          <a:noFill/>
          <a:ln>
            <a:noFill/>
          </a:ln>
        </p:spPr>
      </p:pic>
      <p:sp>
        <p:nvSpPr>
          <p:cNvPr id="379" name="Google Shape;379;g3bed48ece33_0_861"/>
          <p:cNvSpPr txBox="1"/>
          <p:nvPr>
            <p:ph type="ctrTitle"/>
          </p:nvPr>
        </p:nvSpPr>
        <p:spPr>
          <a:xfrm>
            <a:off x="4559500" y="510750"/>
            <a:ext cx="3952200" cy="1974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380" name="Google Shape;380;g3bed48ece33_0_8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81" name="Google Shape;381;g3bed48ece33_0_861"/>
          <p:cNvSpPr txBox="1"/>
          <p:nvPr>
            <p:ph idx="1" type="body"/>
          </p:nvPr>
        </p:nvSpPr>
        <p:spPr>
          <a:xfrm>
            <a:off x="4607125" y="2644625"/>
            <a:ext cx="3904500" cy="1912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82" name="Google Shape;382;g3bed48ece33_0_861"/>
          <p:cNvSpPr/>
          <p:nvPr>
            <p:ph idx="2" type="pic"/>
          </p:nvPr>
        </p:nvSpPr>
        <p:spPr>
          <a:xfrm>
            <a:off x="-39950" y="0"/>
            <a:ext cx="3904500" cy="5151000"/>
          </a:xfrm>
          <a:prstGeom prst="rect">
            <a:avLst/>
          </a:prstGeom>
          <a:solidFill>
            <a:schemeClr val="dk1"/>
          </a:solidFill>
          <a:ln>
            <a:noFill/>
          </a:ln>
        </p:spPr>
      </p:sp>
      <p:cxnSp>
        <p:nvCxnSpPr>
          <p:cNvPr id="383" name="Google Shape;383;g3bed48ece33_0_861"/>
          <p:cNvCxnSpPr/>
          <p:nvPr/>
        </p:nvCxnSpPr>
        <p:spPr>
          <a:xfrm>
            <a:off x="4701625" y="2510250"/>
            <a:ext cx="1302900" cy="0"/>
          </a:xfrm>
          <a:prstGeom prst="straightConnector1">
            <a:avLst/>
          </a:prstGeom>
          <a:noFill/>
          <a:ln cap="flat" cmpd="sng" w="19050">
            <a:solidFill>
              <a:schemeClr val="accent1"/>
            </a:solidFill>
            <a:prstDash val="solid"/>
            <a:round/>
            <a:headEnd len="sm" w="sm" type="none"/>
            <a:tailEnd len="sm" w="sm" type="none"/>
          </a:ln>
        </p:spPr>
      </p:cxnSp>
      <p:sp>
        <p:nvSpPr>
          <p:cNvPr id="384" name="Google Shape;384;g3bed48ece33_0_861"/>
          <p:cNvSpPr txBox="1"/>
          <p:nvPr/>
        </p:nvSpPr>
        <p:spPr>
          <a:xfrm>
            <a:off x="-3739975" y="0"/>
            <a:ext cx="3364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Kontaktkort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till exempel för avslutande kontaktkort till en person eller företag.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kort 1">
  <p:cSld name="TITLE_1_1_2_2_2">
    <p:spTree>
      <p:nvGrpSpPr>
        <p:cNvPr id="385" name="Shape 385"/>
        <p:cNvGrpSpPr/>
        <p:nvPr/>
      </p:nvGrpSpPr>
      <p:grpSpPr>
        <a:xfrm>
          <a:off x="0" y="0"/>
          <a:ext cx="0" cy="0"/>
          <a:chOff x="0" y="0"/>
          <a:chExt cx="0" cy="0"/>
        </a:xfrm>
      </p:grpSpPr>
      <p:sp>
        <p:nvSpPr>
          <p:cNvPr id="386" name="Google Shape;386;g3bed48ece33_0_870"/>
          <p:cNvSpPr txBox="1"/>
          <p:nvPr>
            <p:ph type="ctrTitle"/>
          </p:nvPr>
        </p:nvSpPr>
        <p:spPr>
          <a:xfrm>
            <a:off x="4559500" y="510750"/>
            <a:ext cx="3952200" cy="1974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387" name="Google Shape;387;g3bed48ece33_0_8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88" name="Google Shape;388;g3bed48ece33_0_870"/>
          <p:cNvSpPr txBox="1"/>
          <p:nvPr>
            <p:ph idx="1" type="body"/>
          </p:nvPr>
        </p:nvSpPr>
        <p:spPr>
          <a:xfrm>
            <a:off x="4607125" y="2644625"/>
            <a:ext cx="3904500" cy="1912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89" name="Google Shape;389;g3bed48ece33_0_870"/>
          <p:cNvSpPr/>
          <p:nvPr>
            <p:ph idx="2" type="pic"/>
          </p:nvPr>
        </p:nvSpPr>
        <p:spPr>
          <a:xfrm>
            <a:off x="-39950" y="0"/>
            <a:ext cx="3904500" cy="5151000"/>
          </a:xfrm>
          <a:prstGeom prst="rect">
            <a:avLst/>
          </a:prstGeom>
          <a:solidFill>
            <a:schemeClr val="dk1"/>
          </a:solidFill>
          <a:ln>
            <a:noFill/>
          </a:ln>
        </p:spPr>
      </p:sp>
      <p:cxnSp>
        <p:nvCxnSpPr>
          <p:cNvPr id="390" name="Google Shape;390;g3bed48ece33_0_870"/>
          <p:cNvCxnSpPr/>
          <p:nvPr/>
        </p:nvCxnSpPr>
        <p:spPr>
          <a:xfrm>
            <a:off x="4701625" y="2510250"/>
            <a:ext cx="1302900" cy="0"/>
          </a:xfrm>
          <a:prstGeom prst="straightConnector1">
            <a:avLst/>
          </a:prstGeom>
          <a:noFill/>
          <a:ln cap="flat" cmpd="sng" w="19050">
            <a:solidFill>
              <a:schemeClr val="accent3"/>
            </a:solidFill>
            <a:prstDash val="solid"/>
            <a:round/>
            <a:headEnd len="sm" w="sm" type="none"/>
            <a:tailEnd len="sm" w="sm" type="none"/>
          </a:ln>
        </p:spPr>
      </p:cxnSp>
      <p:sp>
        <p:nvSpPr>
          <p:cNvPr id="391" name="Google Shape;391;g3bed48ece33_0_870"/>
          <p:cNvSpPr txBox="1"/>
          <p:nvPr/>
        </p:nvSpPr>
        <p:spPr>
          <a:xfrm>
            <a:off x="-3739975" y="0"/>
            <a:ext cx="3364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Kontaktkort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till exempel för avslutande kontaktkort till en person eller företag. </a:t>
            </a:r>
            <a:endParaRPr b="0" i="0" sz="1800" u="none" cap="none" strike="noStrike">
              <a:solidFill>
                <a:srgbClr val="000000"/>
              </a:solidFill>
              <a:latin typeface="Source Sans 3"/>
              <a:ea typeface="Source Sans 3"/>
              <a:cs typeface="Source Sans 3"/>
              <a:sym typeface="Source Sans 3"/>
            </a:endParaRPr>
          </a:p>
        </p:txBody>
      </p:sp>
      <p:pic>
        <p:nvPicPr>
          <p:cNvPr id="392" name="Google Shape;392;g3bed48ece33_0_870" title="Cyberly_grön.jpg"/>
          <p:cNvPicPr preferRelativeResize="0"/>
          <p:nvPr/>
        </p:nvPicPr>
        <p:blipFill rotWithShape="1">
          <a:blip r:embed="rId2">
            <a:alphaModFix/>
          </a:blip>
          <a:srcRect b="0" l="0" r="0" t="0"/>
          <a:stretch/>
        </p:blipFill>
        <p:spPr>
          <a:xfrm rot="-5400000">
            <a:off x="6450089" y="2435388"/>
            <a:ext cx="122573" cy="52936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k">
  <p:cSld name="TITLE_1_1_2_2_1">
    <p:spTree>
      <p:nvGrpSpPr>
        <p:cNvPr id="393" name="Shape 393"/>
        <p:cNvGrpSpPr/>
        <p:nvPr/>
      </p:nvGrpSpPr>
      <p:grpSpPr>
        <a:xfrm>
          <a:off x="0" y="0"/>
          <a:ext cx="0" cy="0"/>
          <a:chOff x="0" y="0"/>
          <a:chExt cx="0" cy="0"/>
        </a:xfrm>
      </p:grpSpPr>
      <p:pic>
        <p:nvPicPr>
          <p:cNvPr id="394" name="Google Shape;394;g3bed48ece33_0_878"/>
          <p:cNvPicPr preferRelativeResize="0"/>
          <p:nvPr/>
        </p:nvPicPr>
        <p:blipFill rotWithShape="1">
          <a:blip r:embed="rId2">
            <a:alphaModFix/>
          </a:blip>
          <a:srcRect b="0" l="0" r="0" t="0"/>
          <a:stretch/>
        </p:blipFill>
        <p:spPr>
          <a:xfrm rot="-5400000">
            <a:off x="4521114" y="505012"/>
            <a:ext cx="122550" cy="9164776"/>
          </a:xfrm>
          <a:prstGeom prst="rect">
            <a:avLst/>
          </a:prstGeom>
          <a:noFill/>
          <a:ln>
            <a:noFill/>
          </a:ln>
        </p:spPr>
      </p:pic>
      <p:sp>
        <p:nvSpPr>
          <p:cNvPr id="395" name="Google Shape;395;g3bed48ece33_0_878"/>
          <p:cNvSpPr txBox="1"/>
          <p:nvPr>
            <p:ph type="ctrTitle"/>
          </p:nvPr>
        </p:nvSpPr>
        <p:spPr>
          <a:xfrm>
            <a:off x="531250" y="503800"/>
            <a:ext cx="3727500" cy="1642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396" name="Google Shape;396;g3bed48ece33_0_878"/>
          <p:cNvSpPr txBox="1"/>
          <p:nvPr>
            <p:ph idx="12" type="sldNum"/>
          </p:nvPr>
        </p:nvSpPr>
        <p:spPr>
          <a:xfrm>
            <a:off x="4219433" y="465626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397" name="Google Shape;397;g3bed48ece33_0_878"/>
          <p:cNvSpPr txBox="1"/>
          <p:nvPr>
            <p:ph idx="1" type="body"/>
          </p:nvPr>
        </p:nvSpPr>
        <p:spPr>
          <a:xfrm>
            <a:off x="553750" y="2310899"/>
            <a:ext cx="3682500" cy="2376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cxnSp>
        <p:nvCxnSpPr>
          <p:cNvPr id="398" name="Google Shape;398;g3bed48ece33_0_878"/>
          <p:cNvCxnSpPr/>
          <p:nvPr/>
        </p:nvCxnSpPr>
        <p:spPr>
          <a:xfrm>
            <a:off x="668400" y="2222500"/>
            <a:ext cx="1302900" cy="0"/>
          </a:xfrm>
          <a:prstGeom prst="straightConnector1">
            <a:avLst/>
          </a:prstGeom>
          <a:noFill/>
          <a:ln cap="flat" cmpd="sng" w="19050">
            <a:solidFill>
              <a:schemeClr val="accent1"/>
            </a:solidFill>
            <a:prstDash val="solid"/>
            <a:round/>
            <a:headEnd len="sm" w="sm" type="none"/>
            <a:tailEnd len="sm" w="sm" type="none"/>
          </a:ln>
        </p:spPr>
      </p:cxnSp>
      <p:sp>
        <p:nvSpPr>
          <p:cNvPr id="399" name="Google Shape;399;g3bed48ece33_0_878"/>
          <p:cNvSpPr txBox="1"/>
          <p:nvPr/>
        </p:nvSpPr>
        <p:spPr>
          <a:xfrm>
            <a:off x="-3739975" y="0"/>
            <a:ext cx="33642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Statistik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Statisk graf (bild):</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Klistra in din graf till höger om texten.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Dynamisk graf: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Duplicera valfri graf från graf-sliden och klistra in. Högerklicka på grafen för att redigera data direkt i Sheets.</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k 1">
  <p:cSld name="TITLE_1_1_2_2_1_1">
    <p:spTree>
      <p:nvGrpSpPr>
        <p:cNvPr id="400" name="Shape 400"/>
        <p:cNvGrpSpPr/>
        <p:nvPr/>
      </p:nvGrpSpPr>
      <p:grpSpPr>
        <a:xfrm>
          <a:off x="0" y="0"/>
          <a:ext cx="0" cy="0"/>
          <a:chOff x="0" y="0"/>
          <a:chExt cx="0" cy="0"/>
        </a:xfrm>
      </p:grpSpPr>
      <p:pic>
        <p:nvPicPr>
          <p:cNvPr id="401" name="Google Shape;401;g3bed48ece33_0_885" title="Cyberly_grön.jpg"/>
          <p:cNvPicPr preferRelativeResize="0"/>
          <p:nvPr/>
        </p:nvPicPr>
        <p:blipFill rotWithShape="1">
          <a:blip r:embed="rId2">
            <a:alphaModFix/>
          </a:blip>
          <a:srcRect b="0" l="0" r="0" t="0"/>
          <a:stretch/>
        </p:blipFill>
        <p:spPr>
          <a:xfrm rot="-5400000">
            <a:off x="4511714" y="497013"/>
            <a:ext cx="122573" cy="9170401"/>
          </a:xfrm>
          <a:prstGeom prst="rect">
            <a:avLst/>
          </a:prstGeom>
          <a:noFill/>
          <a:ln>
            <a:noFill/>
          </a:ln>
        </p:spPr>
      </p:pic>
      <p:sp>
        <p:nvSpPr>
          <p:cNvPr id="402" name="Google Shape;402;g3bed48ece33_0_885"/>
          <p:cNvSpPr txBox="1"/>
          <p:nvPr>
            <p:ph type="ctrTitle"/>
          </p:nvPr>
        </p:nvSpPr>
        <p:spPr>
          <a:xfrm>
            <a:off x="531250" y="503800"/>
            <a:ext cx="3727500" cy="1642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403" name="Google Shape;403;g3bed48ece33_0_885"/>
          <p:cNvSpPr txBox="1"/>
          <p:nvPr>
            <p:ph idx="12" type="sldNum"/>
          </p:nvPr>
        </p:nvSpPr>
        <p:spPr>
          <a:xfrm>
            <a:off x="4219433" y="465626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404" name="Google Shape;404;g3bed48ece33_0_885"/>
          <p:cNvSpPr txBox="1"/>
          <p:nvPr>
            <p:ph idx="1" type="body"/>
          </p:nvPr>
        </p:nvSpPr>
        <p:spPr>
          <a:xfrm>
            <a:off x="553750" y="2310899"/>
            <a:ext cx="3682500" cy="2376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cxnSp>
        <p:nvCxnSpPr>
          <p:cNvPr id="405" name="Google Shape;405;g3bed48ece33_0_885"/>
          <p:cNvCxnSpPr/>
          <p:nvPr/>
        </p:nvCxnSpPr>
        <p:spPr>
          <a:xfrm>
            <a:off x="668400" y="2222500"/>
            <a:ext cx="1302900" cy="0"/>
          </a:xfrm>
          <a:prstGeom prst="straightConnector1">
            <a:avLst/>
          </a:prstGeom>
          <a:noFill/>
          <a:ln cap="flat" cmpd="sng" w="19050">
            <a:solidFill>
              <a:schemeClr val="accent3"/>
            </a:solidFill>
            <a:prstDash val="solid"/>
            <a:round/>
            <a:headEnd len="sm" w="sm" type="none"/>
            <a:tailEnd len="sm" w="sm" type="none"/>
          </a:ln>
        </p:spPr>
      </p:cxnSp>
      <p:sp>
        <p:nvSpPr>
          <p:cNvPr id="406" name="Google Shape;406;g3bed48ece33_0_885"/>
          <p:cNvSpPr txBox="1"/>
          <p:nvPr/>
        </p:nvSpPr>
        <p:spPr>
          <a:xfrm>
            <a:off x="-3739975" y="0"/>
            <a:ext cx="33642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Statistik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Statisk graf (bild):</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Klistra in din graf till höger om texten.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Dynamisk graf: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Duplicera valfri graf från graf-sliden och klistra in. Högerklicka på grafen för att redigera data direkt i Sheets.</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cSld name="TITLE_1_1_2_1">
    <p:spTree>
      <p:nvGrpSpPr>
        <p:cNvPr id="407" name="Shape 407"/>
        <p:cNvGrpSpPr/>
        <p:nvPr/>
      </p:nvGrpSpPr>
      <p:grpSpPr>
        <a:xfrm>
          <a:off x="0" y="0"/>
          <a:ext cx="0" cy="0"/>
          <a:chOff x="0" y="0"/>
          <a:chExt cx="0" cy="0"/>
        </a:xfrm>
      </p:grpSpPr>
      <p:pic>
        <p:nvPicPr>
          <p:cNvPr id="408" name="Google Shape;408;g3bed48ece33_0_892"/>
          <p:cNvPicPr preferRelativeResize="0"/>
          <p:nvPr/>
        </p:nvPicPr>
        <p:blipFill rotWithShape="1">
          <a:blip r:embed="rId2">
            <a:alphaModFix amt="90000"/>
          </a:blip>
          <a:srcRect b="0" l="0" r="0" t="0"/>
          <a:stretch/>
        </p:blipFill>
        <p:spPr>
          <a:xfrm>
            <a:off x="0" y="0"/>
            <a:ext cx="9144000" cy="5143494"/>
          </a:xfrm>
          <a:prstGeom prst="rect">
            <a:avLst/>
          </a:prstGeom>
          <a:noFill/>
          <a:ln>
            <a:noFill/>
          </a:ln>
          <a:effectLst>
            <a:outerShdw blurRad="57150" rotWithShape="0" algn="bl" dir="5400000" dist="19050">
              <a:srgbClr val="000000">
                <a:alpha val="50196"/>
              </a:srgbClr>
            </a:outerShdw>
          </a:effectLst>
        </p:spPr>
      </p:pic>
      <p:sp>
        <p:nvSpPr>
          <p:cNvPr id="409" name="Google Shape;409;g3bed48ece33_0_892"/>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10" name="Google Shape;410;g3bed48ece33_0_892"/>
          <p:cNvSpPr/>
          <p:nvPr/>
        </p:nvSpPr>
        <p:spPr>
          <a:xfrm>
            <a:off x="4299975" y="128850"/>
            <a:ext cx="4692600" cy="4897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11" name="Google Shape;411;g3bed48ece33_0_892"/>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412" name="Google Shape;412;g3bed48ece33_0_8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413" name="Google Shape;413;g3bed48ece33_0_892"/>
          <p:cNvSpPr txBox="1"/>
          <p:nvPr>
            <p:ph idx="1" type="body"/>
          </p:nvPr>
        </p:nvSpPr>
        <p:spPr>
          <a:xfrm>
            <a:off x="4720475" y="706300"/>
            <a:ext cx="39780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14" name="Google Shape;414;g3bed48ece33_0_892"/>
          <p:cNvSpPr txBox="1"/>
          <p:nvPr/>
        </p:nvSpPr>
        <p:spPr>
          <a:xfrm>
            <a:off x="-3655925" y="0"/>
            <a:ext cx="3210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TITLE_1_1_2_1_1">
    <p:spTree>
      <p:nvGrpSpPr>
        <p:cNvPr id="415" name="Shape 415"/>
        <p:cNvGrpSpPr/>
        <p:nvPr/>
      </p:nvGrpSpPr>
      <p:grpSpPr>
        <a:xfrm>
          <a:off x="0" y="0"/>
          <a:ext cx="0" cy="0"/>
          <a:chOff x="0" y="0"/>
          <a:chExt cx="0" cy="0"/>
        </a:xfrm>
      </p:grpSpPr>
      <p:pic>
        <p:nvPicPr>
          <p:cNvPr id="416" name="Google Shape;416;g3bed48ece33_0_900" title="Cyberly_grön.jpg"/>
          <p:cNvPicPr preferRelativeResize="0"/>
          <p:nvPr/>
        </p:nvPicPr>
        <p:blipFill rotWithShape="1">
          <a:blip r:embed="rId2">
            <a:alphaModFix amt="90000"/>
          </a:blip>
          <a:srcRect b="0" l="0" r="0" t="0"/>
          <a:stretch/>
        </p:blipFill>
        <p:spPr>
          <a:xfrm>
            <a:off x="0" y="0"/>
            <a:ext cx="9143997" cy="5143499"/>
          </a:xfrm>
          <a:prstGeom prst="rect">
            <a:avLst/>
          </a:prstGeom>
          <a:noFill/>
          <a:ln>
            <a:noFill/>
          </a:ln>
          <a:effectLst>
            <a:outerShdw blurRad="200025" rotWithShape="0" algn="bl">
              <a:srgbClr val="000000">
                <a:alpha val="70196"/>
              </a:srgbClr>
            </a:outerShdw>
          </a:effectLst>
        </p:spPr>
      </p:pic>
      <p:sp>
        <p:nvSpPr>
          <p:cNvPr id="417" name="Google Shape;417;g3bed48ece33_0_900"/>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18" name="Google Shape;418;g3bed48ece33_0_900"/>
          <p:cNvSpPr/>
          <p:nvPr/>
        </p:nvSpPr>
        <p:spPr>
          <a:xfrm>
            <a:off x="4299975" y="128850"/>
            <a:ext cx="4692600" cy="4897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19" name="Google Shape;419;g3bed48ece33_0_900"/>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420" name="Google Shape;420;g3bed48ece33_0_9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421" name="Google Shape;421;g3bed48ece33_0_900"/>
          <p:cNvSpPr txBox="1"/>
          <p:nvPr>
            <p:ph idx="1" type="body"/>
          </p:nvPr>
        </p:nvSpPr>
        <p:spPr>
          <a:xfrm>
            <a:off x="4720475" y="706300"/>
            <a:ext cx="39780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2" name="Google Shape;422;g3bed48ece33_0_900"/>
          <p:cNvSpPr txBox="1"/>
          <p:nvPr/>
        </p:nvSpPr>
        <p:spPr>
          <a:xfrm>
            <a:off x="-3655925" y="0"/>
            <a:ext cx="3210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
  <p:cSld name="CUSTOM_1_1">
    <p:spTree>
      <p:nvGrpSpPr>
        <p:cNvPr id="423" name="Shape 423"/>
        <p:cNvGrpSpPr/>
        <p:nvPr/>
      </p:nvGrpSpPr>
      <p:grpSpPr>
        <a:xfrm>
          <a:off x="0" y="0"/>
          <a:ext cx="0" cy="0"/>
          <a:chOff x="0" y="0"/>
          <a:chExt cx="0" cy="0"/>
        </a:xfrm>
      </p:grpSpPr>
      <p:pic>
        <p:nvPicPr>
          <p:cNvPr id="424" name="Google Shape;424;g3bed48ece33_0_908"/>
          <p:cNvPicPr preferRelativeResize="0"/>
          <p:nvPr/>
        </p:nvPicPr>
        <p:blipFill rotWithShape="1">
          <a:blip r:embed="rId2">
            <a:alphaModFix amt="90000"/>
          </a:blip>
          <a:srcRect b="0" l="0" r="0" t="0"/>
          <a:stretch/>
        </p:blipFill>
        <p:spPr>
          <a:xfrm rot="-5400000">
            <a:off x="1970413" y="-1980888"/>
            <a:ext cx="5196900" cy="9137725"/>
          </a:xfrm>
          <a:prstGeom prst="rect">
            <a:avLst/>
          </a:prstGeom>
          <a:noFill/>
          <a:ln>
            <a:noFill/>
          </a:ln>
          <a:effectLst>
            <a:outerShdw blurRad="57150" rotWithShape="0" algn="bl" dir="5400000" dist="19050">
              <a:srgbClr val="000000">
                <a:alpha val="50196"/>
              </a:srgbClr>
            </a:outerShdw>
          </a:effectLst>
        </p:spPr>
      </p:pic>
      <p:sp>
        <p:nvSpPr>
          <p:cNvPr id="425" name="Google Shape;425;g3bed48ece33_0_908"/>
          <p:cNvSpPr/>
          <p:nvPr/>
        </p:nvSpPr>
        <p:spPr>
          <a:xfrm>
            <a:off x="-17600" y="2917200"/>
            <a:ext cx="9174600" cy="2262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26" name="Google Shape;426;g3bed48ece33_0_908"/>
          <p:cNvSpPr txBox="1"/>
          <p:nvPr>
            <p:ph type="title"/>
          </p:nvPr>
        </p:nvSpPr>
        <p:spPr>
          <a:xfrm>
            <a:off x="1979663" y="744725"/>
            <a:ext cx="5184600" cy="1311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27" name="Google Shape;427;g3bed48ece33_0_908"/>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28" name="Google Shape;428;g3bed48ece33_0_908"/>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429" name="Google Shape;429;g3bed48ece33_0_908"/>
          <p:cNvSpPr/>
          <p:nvPr/>
        </p:nvSpPr>
        <p:spPr>
          <a:xfrm>
            <a:off x="182377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30" name="Google Shape;430;g3bed48ece33_0_908"/>
          <p:cNvSpPr txBox="1"/>
          <p:nvPr>
            <p:ph idx="1" type="body"/>
          </p:nvPr>
        </p:nvSpPr>
        <p:spPr>
          <a:xfrm>
            <a:off x="1823700"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1" name="Google Shape;431;g3bed48ece33_0_908"/>
          <p:cNvSpPr txBox="1"/>
          <p:nvPr>
            <p:ph idx="2" type="subTitle"/>
          </p:nvPr>
        </p:nvSpPr>
        <p:spPr>
          <a:xfrm>
            <a:off x="1834800"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32" name="Google Shape;432;g3bed48ece33_0_908"/>
          <p:cNvSpPr txBox="1"/>
          <p:nvPr>
            <p:ph idx="3" type="body"/>
          </p:nvPr>
        </p:nvSpPr>
        <p:spPr>
          <a:xfrm>
            <a:off x="-17600" y="2931025"/>
            <a:ext cx="18522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3" name="Google Shape;433;g3bed48ece33_0_908"/>
          <p:cNvSpPr txBox="1"/>
          <p:nvPr>
            <p:ph idx="4" type="subTitle"/>
          </p:nvPr>
        </p:nvSpPr>
        <p:spPr>
          <a:xfrm>
            <a:off x="0"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34" name="Google Shape;434;g3bed48ece33_0_908"/>
          <p:cNvSpPr txBox="1"/>
          <p:nvPr>
            <p:ph idx="5" type="body"/>
          </p:nvPr>
        </p:nvSpPr>
        <p:spPr>
          <a:xfrm>
            <a:off x="3658575"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5" name="Google Shape;435;g3bed48ece33_0_908"/>
          <p:cNvSpPr txBox="1"/>
          <p:nvPr>
            <p:ph idx="6" type="subTitle"/>
          </p:nvPr>
        </p:nvSpPr>
        <p:spPr>
          <a:xfrm>
            <a:off x="3658575" y="1360547"/>
            <a:ext cx="18348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36" name="Google Shape;436;g3bed48ece33_0_908"/>
          <p:cNvSpPr txBox="1"/>
          <p:nvPr>
            <p:ph idx="7" type="body"/>
          </p:nvPr>
        </p:nvSpPr>
        <p:spPr>
          <a:xfrm>
            <a:off x="7323375" y="2931025"/>
            <a:ext cx="1820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7" name="Google Shape;437;g3bed48ece33_0_908"/>
          <p:cNvSpPr txBox="1"/>
          <p:nvPr>
            <p:ph idx="8" type="subTitle"/>
          </p:nvPr>
        </p:nvSpPr>
        <p:spPr>
          <a:xfrm>
            <a:off x="7320225"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38" name="Google Shape;438;g3bed48ece33_0_908"/>
          <p:cNvSpPr/>
          <p:nvPr/>
        </p:nvSpPr>
        <p:spPr>
          <a:xfrm>
            <a:off x="548542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39" name="Google Shape;439;g3bed48ece33_0_908"/>
          <p:cNvSpPr txBox="1"/>
          <p:nvPr>
            <p:ph idx="9" type="body"/>
          </p:nvPr>
        </p:nvSpPr>
        <p:spPr>
          <a:xfrm>
            <a:off x="548530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40" name="Google Shape;440;g3bed48ece33_0_908"/>
          <p:cNvSpPr txBox="1"/>
          <p:nvPr>
            <p:ph idx="13" type="subTitle"/>
          </p:nvPr>
        </p:nvSpPr>
        <p:spPr>
          <a:xfrm>
            <a:off x="5493375"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41" name="Google Shape;441;g3bed48ece33_0_908"/>
          <p:cNvSpPr txBox="1"/>
          <p:nvPr/>
        </p:nvSpPr>
        <p:spPr>
          <a:xfrm>
            <a:off x="-3389800" y="-1500"/>
            <a:ext cx="30000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horisontell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upp till 5 punkter. Om det är färre punkter, tex 3, lägg in dem centrerat. För fler punkter, välj mallen “Tidslinje vertikal”.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TITLE_1_1_1_2">
    <p:spTree>
      <p:nvGrpSpPr>
        <p:cNvPr id="44" name="Shape 44"/>
        <p:cNvGrpSpPr/>
        <p:nvPr/>
      </p:nvGrpSpPr>
      <p:grpSpPr>
        <a:xfrm>
          <a:off x="0" y="0"/>
          <a:ext cx="0" cy="0"/>
          <a:chOff x="0" y="0"/>
          <a:chExt cx="0" cy="0"/>
        </a:xfrm>
      </p:grpSpPr>
      <p:pic>
        <p:nvPicPr>
          <p:cNvPr id="45" name="Google Shape;45;p36"/>
          <p:cNvPicPr preferRelativeResize="0"/>
          <p:nvPr/>
        </p:nvPicPr>
        <p:blipFill rotWithShape="1">
          <a:blip r:embed="rId2">
            <a:alphaModFix/>
          </a:blip>
          <a:srcRect b="0" l="0" r="0" t="0"/>
          <a:stretch/>
        </p:blipFill>
        <p:spPr>
          <a:xfrm>
            <a:off x="-12" y="-5700"/>
            <a:ext cx="9164268" cy="5154900"/>
          </a:xfrm>
          <a:prstGeom prst="rect">
            <a:avLst/>
          </a:prstGeom>
          <a:noFill/>
          <a:ln>
            <a:noFill/>
          </a:ln>
        </p:spPr>
      </p:pic>
      <p:sp>
        <p:nvSpPr>
          <p:cNvPr id="46" name="Google Shape;46;p36"/>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7" name="Google Shape;47;p36"/>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48" name="Google Shape;4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49" name="Google Shape;49;p36"/>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1">
  <p:cSld name="CUSTOM_1_1_1">
    <p:spTree>
      <p:nvGrpSpPr>
        <p:cNvPr id="442" name="Shape 442"/>
        <p:cNvGrpSpPr/>
        <p:nvPr/>
      </p:nvGrpSpPr>
      <p:grpSpPr>
        <a:xfrm>
          <a:off x="0" y="0"/>
          <a:ext cx="0" cy="0"/>
          <a:chOff x="0" y="0"/>
          <a:chExt cx="0" cy="0"/>
        </a:xfrm>
      </p:grpSpPr>
      <p:pic>
        <p:nvPicPr>
          <p:cNvPr id="443" name="Google Shape;443;g3bed48ece33_0_927" title="Cyberly_grön.jpg"/>
          <p:cNvPicPr preferRelativeResize="0"/>
          <p:nvPr/>
        </p:nvPicPr>
        <p:blipFill rotWithShape="1">
          <a:blip r:embed="rId2">
            <a:alphaModFix amt="90000"/>
          </a:blip>
          <a:srcRect b="0" l="0" r="0" t="0"/>
          <a:stretch/>
        </p:blipFill>
        <p:spPr>
          <a:xfrm rot="-5400000">
            <a:off x="3120050" y="-3120050"/>
            <a:ext cx="2912451" cy="9152551"/>
          </a:xfrm>
          <a:prstGeom prst="rect">
            <a:avLst/>
          </a:prstGeom>
          <a:noFill/>
          <a:ln>
            <a:noFill/>
          </a:ln>
          <a:effectLst>
            <a:outerShdw blurRad="200025" rotWithShape="0" algn="bl">
              <a:srgbClr val="000000">
                <a:alpha val="70196"/>
              </a:srgbClr>
            </a:outerShdw>
          </a:effectLst>
        </p:spPr>
      </p:pic>
      <p:sp>
        <p:nvSpPr>
          <p:cNvPr id="444" name="Google Shape;444;g3bed48ece33_0_927"/>
          <p:cNvSpPr/>
          <p:nvPr/>
        </p:nvSpPr>
        <p:spPr>
          <a:xfrm>
            <a:off x="-17600" y="2917200"/>
            <a:ext cx="9174600" cy="2262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45" name="Google Shape;445;g3bed48ece33_0_927"/>
          <p:cNvSpPr txBox="1"/>
          <p:nvPr>
            <p:ph type="title"/>
          </p:nvPr>
        </p:nvSpPr>
        <p:spPr>
          <a:xfrm>
            <a:off x="1979663" y="744725"/>
            <a:ext cx="5184600" cy="1311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46" name="Google Shape;446;g3bed48ece33_0_927"/>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47" name="Google Shape;447;g3bed48ece33_0_927"/>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448" name="Google Shape;448;g3bed48ece33_0_927"/>
          <p:cNvSpPr/>
          <p:nvPr/>
        </p:nvSpPr>
        <p:spPr>
          <a:xfrm>
            <a:off x="182377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49" name="Google Shape;449;g3bed48ece33_0_927"/>
          <p:cNvSpPr txBox="1"/>
          <p:nvPr>
            <p:ph idx="1" type="body"/>
          </p:nvPr>
        </p:nvSpPr>
        <p:spPr>
          <a:xfrm>
            <a:off x="1823700"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50" name="Google Shape;450;g3bed48ece33_0_927"/>
          <p:cNvSpPr txBox="1"/>
          <p:nvPr>
            <p:ph idx="2" type="subTitle"/>
          </p:nvPr>
        </p:nvSpPr>
        <p:spPr>
          <a:xfrm>
            <a:off x="1834800"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51" name="Google Shape;451;g3bed48ece33_0_927"/>
          <p:cNvSpPr txBox="1"/>
          <p:nvPr>
            <p:ph idx="3" type="body"/>
          </p:nvPr>
        </p:nvSpPr>
        <p:spPr>
          <a:xfrm>
            <a:off x="-17600" y="2931025"/>
            <a:ext cx="18522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52" name="Google Shape;452;g3bed48ece33_0_927"/>
          <p:cNvSpPr txBox="1"/>
          <p:nvPr>
            <p:ph idx="4" type="subTitle"/>
          </p:nvPr>
        </p:nvSpPr>
        <p:spPr>
          <a:xfrm>
            <a:off x="0"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53" name="Google Shape;453;g3bed48ece33_0_927"/>
          <p:cNvSpPr txBox="1"/>
          <p:nvPr>
            <p:ph idx="5" type="body"/>
          </p:nvPr>
        </p:nvSpPr>
        <p:spPr>
          <a:xfrm>
            <a:off x="3658575"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54" name="Google Shape;454;g3bed48ece33_0_927"/>
          <p:cNvSpPr txBox="1"/>
          <p:nvPr>
            <p:ph idx="6" type="subTitle"/>
          </p:nvPr>
        </p:nvSpPr>
        <p:spPr>
          <a:xfrm>
            <a:off x="3658575" y="1360547"/>
            <a:ext cx="18348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55" name="Google Shape;455;g3bed48ece33_0_927"/>
          <p:cNvSpPr txBox="1"/>
          <p:nvPr>
            <p:ph idx="7" type="body"/>
          </p:nvPr>
        </p:nvSpPr>
        <p:spPr>
          <a:xfrm>
            <a:off x="7323375" y="2931025"/>
            <a:ext cx="1820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56" name="Google Shape;456;g3bed48ece33_0_927"/>
          <p:cNvSpPr txBox="1"/>
          <p:nvPr>
            <p:ph idx="8" type="subTitle"/>
          </p:nvPr>
        </p:nvSpPr>
        <p:spPr>
          <a:xfrm>
            <a:off x="7320225"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57" name="Google Shape;457;g3bed48ece33_0_927"/>
          <p:cNvSpPr/>
          <p:nvPr/>
        </p:nvSpPr>
        <p:spPr>
          <a:xfrm>
            <a:off x="548542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58" name="Google Shape;458;g3bed48ece33_0_927"/>
          <p:cNvSpPr txBox="1"/>
          <p:nvPr>
            <p:ph idx="9" type="body"/>
          </p:nvPr>
        </p:nvSpPr>
        <p:spPr>
          <a:xfrm>
            <a:off x="548530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59" name="Google Shape;459;g3bed48ece33_0_927"/>
          <p:cNvSpPr txBox="1"/>
          <p:nvPr>
            <p:ph idx="13" type="subTitle"/>
          </p:nvPr>
        </p:nvSpPr>
        <p:spPr>
          <a:xfrm>
            <a:off x="5493375"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460" name="Google Shape;460;g3bed48ece33_0_927"/>
          <p:cNvSpPr txBox="1"/>
          <p:nvPr/>
        </p:nvSpPr>
        <p:spPr>
          <a:xfrm>
            <a:off x="-3389800" y="-1500"/>
            <a:ext cx="30000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horisontell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upp till 5 punkter. Om det är färre punkter, tex 3, lägg in dem centrerat. För fler punkter, välj mallen “Tidslinje vertikal”.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
  <p:cSld name="CUSTOM">
    <p:spTree>
      <p:nvGrpSpPr>
        <p:cNvPr id="461" name="Shape 461"/>
        <p:cNvGrpSpPr/>
        <p:nvPr/>
      </p:nvGrpSpPr>
      <p:grpSpPr>
        <a:xfrm>
          <a:off x="0" y="0"/>
          <a:ext cx="0" cy="0"/>
          <a:chOff x="0" y="0"/>
          <a:chExt cx="0" cy="0"/>
        </a:xfrm>
      </p:grpSpPr>
      <p:pic>
        <p:nvPicPr>
          <p:cNvPr id="462" name="Google Shape;462;g3bed48ece33_0_946"/>
          <p:cNvPicPr preferRelativeResize="0"/>
          <p:nvPr/>
        </p:nvPicPr>
        <p:blipFill rotWithShape="1">
          <a:blip r:embed="rId2">
            <a:alphaModFix/>
          </a:blip>
          <a:srcRect b="0" l="0" r="0" t="0"/>
          <a:stretch/>
        </p:blipFill>
        <p:spPr>
          <a:xfrm>
            <a:off x="4442550" y="0"/>
            <a:ext cx="122550" cy="5143500"/>
          </a:xfrm>
          <a:prstGeom prst="rect">
            <a:avLst/>
          </a:prstGeom>
          <a:noFill/>
          <a:ln>
            <a:noFill/>
          </a:ln>
        </p:spPr>
      </p:pic>
      <p:sp>
        <p:nvSpPr>
          <p:cNvPr id="463" name="Google Shape;463;g3bed48ece33_0_946"/>
          <p:cNvSpPr txBox="1"/>
          <p:nvPr>
            <p:ph type="title"/>
          </p:nvPr>
        </p:nvSpPr>
        <p:spPr>
          <a:xfrm>
            <a:off x="349450" y="734600"/>
            <a:ext cx="3048900" cy="3603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464" name="Google Shape;464;g3bed48ece33_0_946"/>
          <p:cNvSpPr txBox="1"/>
          <p:nvPr>
            <p:ph idx="1"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65" name="Google Shape;465;g3bed48ece33_0_946"/>
          <p:cNvSpPr txBox="1"/>
          <p:nvPr/>
        </p:nvSpPr>
        <p:spPr>
          <a:xfrm>
            <a:off x="-3389800" y="-1500"/>
            <a:ext cx="30000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vertikal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minst 3 punkter.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in tidsperioderna (vänster om strecket) först. Gör en extra radbrytning mellan varje rad, så att det blir lite mellanrum.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sedan innehållet. Försök hålla det till 1-2 rader. Gör radbrytningar så det matchar med kolumnen till vänster.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1">
  <p:cSld name="CUSTOM_4">
    <p:spTree>
      <p:nvGrpSpPr>
        <p:cNvPr id="466" name="Shape 466"/>
        <p:cNvGrpSpPr/>
        <p:nvPr/>
      </p:nvGrpSpPr>
      <p:grpSpPr>
        <a:xfrm>
          <a:off x="0" y="0"/>
          <a:ext cx="0" cy="0"/>
          <a:chOff x="0" y="0"/>
          <a:chExt cx="0" cy="0"/>
        </a:xfrm>
      </p:grpSpPr>
      <p:pic>
        <p:nvPicPr>
          <p:cNvPr id="467" name="Google Shape;467;g3bed48ece33_0_951" title="Cyberly_grön.jpg"/>
          <p:cNvPicPr preferRelativeResize="0"/>
          <p:nvPr/>
        </p:nvPicPr>
        <p:blipFill rotWithShape="1">
          <a:blip r:embed="rId2">
            <a:alphaModFix/>
          </a:blip>
          <a:srcRect b="0" l="0" r="0" t="0"/>
          <a:stretch/>
        </p:blipFill>
        <p:spPr>
          <a:xfrm>
            <a:off x="4442550" y="0"/>
            <a:ext cx="122552" cy="5143499"/>
          </a:xfrm>
          <a:prstGeom prst="rect">
            <a:avLst/>
          </a:prstGeom>
          <a:noFill/>
          <a:ln>
            <a:noFill/>
          </a:ln>
        </p:spPr>
      </p:pic>
      <p:sp>
        <p:nvSpPr>
          <p:cNvPr id="468" name="Google Shape;468;g3bed48ece33_0_951"/>
          <p:cNvSpPr txBox="1"/>
          <p:nvPr>
            <p:ph type="title"/>
          </p:nvPr>
        </p:nvSpPr>
        <p:spPr>
          <a:xfrm>
            <a:off x="349450" y="734600"/>
            <a:ext cx="3048900" cy="3603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469" name="Google Shape;469;g3bed48ece33_0_951"/>
          <p:cNvSpPr txBox="1"/>
          <p:nvPr>
            <p:ph idx="1"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70" name="Google Shape;470;g3bed48ece33_0_951"/>
          <p:cNvSpPr txBox="1"/>
          <p:nvPr/>
        </p:nvSpPr>
        <p:spPr>
          <a:xfrm>
            <a:off x="-3389800" y="-1500"/>
            <a:ext cx="30000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vertikal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minst 3 punkter.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in tidsperioderna (vänster om strecket) först. Gör en extra radbrytning mellan varje rad, så att det blir lite mellanrum.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sedan innehållet. Försök hålla det till 1-2 rader. Gör radbrytningar så det matchar med kolumnen till vänster.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3bed48ece33_0_951"/>
          <p:cNvSpPr txBox="1"/>
          <p:nvPr>
            <p:ph idx="2" type="body"/>
          </p:nvPr>
        </p:nvSpPr>
        <p:spPr>
          <a:xfrm>
            <a:off x="3261450" y="499650"/>
            <a:ext cx="1098000" cy="4184100"/>
          </a:xfrm>
          <a:prstGeom prst="rect">
            <a:avLst/>
          </a:prstGeom>
          <a:noFill/>
          <a:ln>
            <a:noFill/>
          </a:ln>
        </p:spPr>
        <p:txBody>
          <a:bodyPr anchorCtr="0" anchor="ctr" bIns="91425" lIns="91425" spcFirstLastPara="1" rIns="91425" wrap="square" tIns="91425">
            <a:noAutofit/>
          </a:bodyPr>
          <a:lstStyle>
            <a:lvl1pPr indent="-342900" lvl="0" marL="457200" algn="r">
              <a:lnSpc>
                <a:spcPct val="120000"/>
              </a:lnSpc>
              <a:spcBef>
                <a:spcPts val="0"/>
              </a:spcBef>
              <a:spcAft>
                <a:spcPts val="0"/>
              </a:spcAft>
              <a:buSzPts val="1800"/>
              <a:buFont typeface="Source Sans 3 Black"/>
              <a:buChar char="●"/>
              <a:defRPr sz="2000">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2">
  <p:cSld name="CUSTOM_3">
    <p:spTree>
      <p:nvGrpSpPr>
        <p:cNvPr id="472" name="Shape 472"/>
        <p:cNvGrpSpPr/>
        <p:nvPr/>
      </p:nvGrpSpPr>
      <p:grpSpPr>
        <a:xfrm>
          <a:off x="0" y="0"/>
          <a:ext cx="0" cy="0"/>
          <a:chOff x="0" y="0"/>
          <a:chExt cx="0" cy="0"/>
        </a:xfrm>
      </p:grpSpPr>
      <p:pic>
        <p:nvPicPr>
          <p:cNvPr id="473" name="Google Shape;473;g3bed48ece33_0_957"/>
          <p:cNvPicPr preferRelativeResize="0"/>
          <p:nvPr/>
        </p:nvPicPr>
        <p:blipFill rotWithShape="1">
          <a:blip r:embed="rId2">
            <a:alphaModFix/>
          </a:blip>
          <a:srcRect b="0" l="0" r="0" t="0"/>
          <a:stretch/>
        </p:blipFill>
        <p:spPr>
          <a:xfrm>
            <a:off x="3476025" y="0"/>
            <a:ext cx="1089000" cy="5143500"/>
          </a:xfrm>
          <a:prstGeom prst="rect">
            <a:avLst/>
          </a:prstGeom>
          <a:noFill/>
          <a:ln>
            <a:noFill/>
          </a:ln>
          <a:effectLst>
            <a:outerShdw blurRad="57150" rotWithShape="0" algn="bl" dir="5400000" dist="19050">
              <a:srgbClr val="000000">
                <a:alpha val="50196"/>
              </a:srgbClr>
            </a:outerShdw>
          </a:effectLst>
        </p:spPr>
      </p:pic>
      <p:sp>
        <p:nvSpPr>
          <p:cNvPr id="474" name="Google Shape;474;g3bed48ece33_0_957"/>
          <p:cNvSpPr/>
          <p:nvPr/>
        </p:nvSpPr>
        <p:spPr>
          <a:xfrm>
            <a:off x="-62650" y="-12475"/>
            <a:ext cx="3537900" cy="5179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75" name="Google Shape;475;g3bed48ece33_0_957"/>
          <p:cNvSpPr txBox="1"/>
          <p:nvPr>
            <p:ph idx="1" type="body"/>
          </p:nvPr>
        </p:nvSpPr>
        <p:spPr>
          <a:xfrm>
            <a:off x="3483025" y="499650"/>
            <a:ext cx="1089000" cy="4184100"/>
          </a:xfrm>
          <a:prstGeom prst="rect">
            <a:avLst/>
          </a:prstGeom>
          <a:noFill/>
          <a:ln>
            <a:noFill/>
          </a:ln>
        </p:spPr>
        <p:txBody>
          <a:bodyPr anchorCtr="0" anchor="ctr" bIns="91425" lIns="91425" spcFirstLastPara="1" rIns="91425" wrap="square" tIns="91425">
            <a:noAutofit/>
          </a:bodyPr>
          <a:lstStyle>
            <a:lvl1pPr indent="-342900" lvl="0" marL="457200" algn="ctr">
              <a:lnSpc>
                <a:spcPct val="115000"/>
              </a:lnSpc>
              <a:spcBef>
                <a:spcPts val="0"/>
              </a:spcBef>
              <a:spcAft>
                <a:spcPts val="0"/>
              </a:spcAft>
              <a:buSzPts val="1800"/>
              <a:buFont typeface="Source Sans 3 Black"/>
              <a:buChar char="●"/>
              <a:defRPr>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76" name="Google Shape;476;g3bed48ece33_0_957"/>
          <p:cNvSpPr txBox="1"/>
          <p:nvPr>
            <p:ph type="title"/>
          </p:nvPr>
        </p:nvSpPr>
        <p:spPr>
          <a:xfrm>
            <a:off x="236775" y="268050"/>
            <a:ext cx="2963700" cy="4647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000"/>
              <a:buFont typeface="Source Sans 3 Black"/>
              <a:buNone/>
              <a:defRPr sz="3000">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477" name="Google Shape;477;g3bed48ece33_0_957"/>
          <p:cNvSpPr/>
          <p:nvPr/>
        </p:nvSpPr>
        <p:spPr>
          <a:xfrm>
            <a:off x="4572175" y="0"/>
            <a:ext cx="4617900" cy="5179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78" name="Google Shape;478;g3bed48ece33_0_957"/>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b="1"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2 1">
  <p:cSld name="CUSTOM_3_1">
    <p:spTree>
      <p:nvGrpSpPr>
        <p:cNvPr id="479" name="Shape 479"/>
        <p:cNvGrpSpPr/>
        <p:nvPr/>
      </p:nvGrpSpPr>
      <p:grpSpPr>
        <a:xfrm>
          <a:off x="0" y="0"/>
          <a:ext cx="0" cy="0"/>
          <a:chOff x="0" y="0"/>
          <a:chExt cx="0" cy="0"/>
        </a:xfrm>
      </p:grpSpPr>
      <p:pic>
        <p:nvPicPr>
          <p:cNvPr id="480" name="Google Shape;480;g3bed48ece33_0_964" title="Cyberly_grön.jpg"/>
          <p:cNvPicPr preferRelativeResize="0"/>
          <p:nvPr/>
        </p:nvPicPr>
        <p:blipFill rotWithShape="1">
          <a:blip r:embed="rId2">
            <a:alphaModFix/>
          </a:blip>
          <a:srcRect b="0" l="0" r="0" t="0"/>
          <a:stretch/>
        </p:blipFill>
        <p:spPr>
          <a:xfrm>
            <a:off x="3476025" y="0"/>
            <a:ext cx="1088998" cy="5143499"/>
          </a:xfrm>
          <a:prstGeom prst="rect">
            <a:avLst/>
          </a:prstGeom>
          <a:noFill/>
          <a:ln>
            <a:noFill/>
          </a:ln>
        </p:spPr>
      </p:pic>
      <p:sp>
        <p:nvSpPr>
          <p:cNvPr id="481" name="Google Shape;481;g3bed48ece33_0_964"/>
          <p:cNvSpPr/>
          <p:nvPr/>
        </p:nvSpPr>
        <p:spPr>
          <a:xfrm>
            <a:off x="-62650" y="-12475"/>
            <a:ext cx="3537900" cy="5179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82" name="Google Shape;482;g3bed48ece33_0_964"/>
          <p:cNvSpPr txBox="1"/>
          <p:nvPr>
            <p:ph idx="1" type="body"/>
          </p:nvPr>
        </p:nvSpPr>
        <p:spPr>
          <a:xfrm>
            <a:off x="3483025" y="499650"/>
            <a:ext cx="1089000" cy="4184100"/>
          </a:xfrm>
          <a:prstGeom prst="rect">
            <a:avLst/>
          </a:prstGeom>
          <a:noFill/>
          <a:ln>
            <a:noFill/>
          </a:ln>
        </p:spPr>
        <p:txBody>
          <a:bodyPr anchorCtr="0" anchor="ctr" bIns="91425" lIns="91425" spcFirstLastPara="1" rIns="91425" wrap="square" tIns="91425">
            <a:noAutofit/>
          </a:bodyPr>
          <a:lstStyle>
            <a:lvl1pPr indent="-342900" lvl="0" marL="457200" algn="ctr">
              <a:lnSpc>
                <a:spcPct val="115000"/>
              </a:lnSpc>
              <a:spcBef>
                <a:spcPts val="0"/>
              </a:spcBef>
              <a:spcAft>
                <a:spcPts val="0"/>
              </a:spcAft>
              <a:buSzPts val="1800"/>
              <a:buFont typeface="Source Sans 3 Black"/>
              <a:buChar char="●"/>
              <a:defRPr>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83" name="Google Shape;483;g3bed48ece33_0_964"/>
          <p:cNvSpPr txBox="1"/>
          <p:nvPr>
            <p:ph type="title"/>
          </p:nvPr>
        </p:nvSpPr>
        <p:spPr>
          <a:xfrm>
            <a:off x="236775" y="268050"/>
            <a:ext cx="2963700" cy="4647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000"/>
              <a:buFont typeface="Source Sans 3 Black"/>
              <a:buNone/>
              <a:defRPr sz="3000">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484" name="Google Shape;484;g3bed48ece33_0_964"/>
          <p:cNvSpPr/>
          <p:nvPr/>
        </p:nvSpPr>
        <p:spPr>
          <a:xfrm>
            <a:off x="4572175" y="0"/>
            <a:ext cx="4617900" cy="5179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85" name="Google Shape;485;g3bed48ece33_0_964"/>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b="1"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med titel, rosa">
  <p:cSld name="TITLE_1_1_4">
    <p:spTree>
      <p:nvGrpSpPr>
        <p:cNvPr id="486" name="Shape 486"/>
        <p:cNvGrpSpPr/>
        <p:nvPr/>
      </p:nvGrpSpPr>
      <p:grpSpPr>
        <a:xfrm>
          <a:off x="0" y="0"/>
          <a:ext cx="0" cy="0"/>
          <a:chOff x="0" y="0"/>
          <a:chExt cx="0" cy="0"/>
        </a:xfrm>
      </p:grpSpPr>
      <p:pic>
        <p:nvPicPr>
          <p:cNvPr id="487" name="Google Shape;487;g3bed48ece33_0_971"/>
          <p:cNvPicPr preferRelativeResize="0"/>
          <p:nvPr/>
        </p:nvPicPr>
        <p:blipFill rotWithShape="1">
          <a:blip r:embed="rId2">
            <a:alphaModFix amt="90000"/>
          </a:blip>
          <a:srcRect b="0" l="0" r="0" t="0"/>
          <a:stretch/>
        </p:blipFill>
        <p:spPr>
          <a:xfrm>
            <a:off x="0" y="0"/>
            <a:ext cx="9144000" cy="5143494"/>
          </a:xfrm>
          <a:prstGeom prst="rect">
            <a:avLst/>
          </a:prstGeom>
          <a:noFill/>
          <a:ln>
            <a:noFill/>
          </a:ln>
          <a:effectLst>
            <a:outerShdw blurRad="57150" rotWithShape="0" algn="bl" dir="5400000" dist="19050">
              <a:srgbClr val="000000">
                <a:alpha val="50196"/>
              </a:srgbClr>
            </a:outerShdw>
          </a:effectLst>
        </p:spPr>
      </p:pic>
      <p:sp>
        <p:nvSpPr>
          <p:cNvPr id="488" name="Google Shape;488;g3bed48ece33_0_971"/>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489" name="Google Shape;489;g3bed48ece33_0_9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490" name="Google Shape;490;g3bed48ece33_0_971"/>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491" name="Google Shape;491;g3bed48ece33_0_971"/>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med titel, rosa 1">
  <p:cSld name="TITLE_1_1_4_1">
    <p:spTree>
      <p:nvGrpSpPr>
        <p:cNvPr id="492" name="Shape 492"/>
        <p:cNvGrpSpPr/>
        <p:nvPr/>
      </p:nvGrpSpPr>
      <p:grpSpPr>
        <a:xfrm>
          <a:off x="0" y="0"/>
          <a:ext cx="0" cy="0"/>
          <a:chOff x="0" y="0"/>
          <a:chExt cx="0" cy="0"/>
        </a:xfrm>
      </p:grpSpPr>
      <p:pic>
        <p:nvPicPr>
          <p:cNvPr id="493" name="Google Shape;493;g3bed48ece33_0_977"/>
          <p:cNvPicPr preferRelativeResize="0"/>
          <p:nvPr/>
        </p:nvPicPr>
        <p:blipFill rotWithShape="1">
          <a:blip r:embed="rId2">
            <a:alphaModFix amt="90000"/>
          </a:blip>
          <a:srcRect b="0" l="0" r="0" t="0"/>
          <a:stretch/>
        </p:blipFill>
        <p:spPr>
          <a:xfrm>
            <a:off x="0" y="0"/>
            <a:ext cx="9144000" cy="5143494"/>
          </a:xfrm>
          <a:prstGeom prst="rect">
            <a:avLst/>
          </a:prstGeom>
          <a:noFill/>
          <a:ln>
            <a:noFill/>
          </a:ln>
          <a:effectLst>
            <a:outerShdw blurRad="57150" rotWithShape="0" algn="bl" dir="5400000" dist="19050">
              <a:srgbClr val="000000">
                <a:alpha val="50196"/>
              </a:srgbClr>
            </a:outerShdw>
          </a:effectLst>
        </p:spPr>
      </p:pic>
      <p:sp>
        <p:nvSpPr>
          <p:cNvPr id="494" name="Google Shape;494;g3bed48ece33_0_9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495" name="Google Shape;495;g3bed48ece33_0_97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urple Sky">
  <p:cSld name="TITLE_1_1_1_5">
    <p:spTree>
      <p:nvGrpSpPr>
        <p:cNvPr id="503" name="Shape 503"/>
        <p:cNvGrpSpPr/>
        <p:nvPr/>
      </p:nvGrpSpPr>
      <p:grpSpPr>
        <a:xfrm>
          <a:off x="0" y="0"/>
          <a:ext cx="0" cy="0"/>
          <a:chOff x="0" y="0"/>
          <a:chExt cx="0" cy="0"/>
        </a:xfrm>
      </p:grpSpPr>
      <p:pic>
        <p:nvPicPr>
          <p:cNvPr id="504" name="Google Shape;504;g3bed48ece33_0_1549"/>
          <p:cNvPicPr preferRelativeResize="0"/>
          <p:nvPr/>
        </p:nvPicPr>
        <p:blipFill rotWithShape="1">
          <a:blip r:embed="rId2">
            <a:alphaModFix/>
          </a:blip>
          <a:srcRect b="0" l="0" r="0" t="0"/>
          <a:stretch/>
        </p:blipFill>
        <p:spPr>
          <a:xfrm>
            <a:off x="-12" y="-5700"/>
            <a:ext cx="122573" cy="5154900"/>
          </a:xfrm>
          <a:prstGeom prst="rect">
            <a:avLst/>
          </a:prstGeom>
          <a:noFill/>
          <a:ln>
            <a:noFill/>
          </a:ln>
        </p:spPr>
      </p:pic>
      <p:sp>
        <p:nvSpPr>
          <p:cNvPr id="505" name="Google Shape;505;g3bed48ece33_0_1549"/>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506" name="Google Shape;506;g3bed48ece33_0_15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07" name="Google Shape;507;g3bed48ece33_0_1549"/>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08" name="Google Shape;508;g3bed48ece33_0_1549"/>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9" name="Shape 509"/>
        <p:cNvGrpSpPr/>
        <p:nvPr/>
      </p:nvGrpSpPr>
      <p:grpSpPr>
        <a:xfrm>
          <a:off x="0" y="0"/>
          <a:ext cx="0" cy="0"/>
          <a:chOff x="0" y="0"/>
          <a:chExt cx="0" cy="0"/>
        </a:xfrm>
      </p:grpSpPr>
      <p:sp>
        <p:nvSpPr>
          <p:cNvPr id="510" name="Google Shape;510;g3bed48ece33_0_13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paste-komponenter">
  <p:cSld name="BLANK_1">
    <p:spTree>
      <p:nvGrpSpPr>
        <p:cNvPr id="511" name="Shape 511"/>
        <p:cNvGrpSpPr/>
        <p:nvPr/>
      </p:nvGrpSpPr>
      <p:grpSpPr>
        <a:xfrm>
          <a:off x="0" y="0"/>
          <a:ext cx="0" cy="0"/>
          <a:chOff x="0" y="0"/>
          <a:chExt cx="0" cy="0"/>
        </a:xfrm>
      </p:grpSpPr>
      <p:sp>
        <p:nvSpPr>
          <p:cNvPr id="512" name="Google Shape;512;g3bed48ece33_0_13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13" name="Google Shape;513;g3bed48ece33_0_1343"/>
          <p:cNvSpPr txBox="1"/>
          <p:nvPr/>
        </p:nvSpPr>
        <p:spPr>
          <a:xfrm>
            <a:off x="-3669925" y="0"/>
            <a:ext cx="33198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Copy/Paste komponenter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Färggradient på rubrik</a:t>
            </a:r>
            <a:endParaRPr b="1"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1" i="0" lang="sv" sz="1800" u="none" cap="none" strike="noStrike">
                <a:solidFill>
                  <a:srgbClr val="000000"/>
                </a:solidFill>
                <a:latin typeface="Source Sans 3"/>
                <a:ea typeface="Source Sans 3"/>
                <a:cs typeface="Source Sans 3"/>
                <a:sym typeface="Source Sans 3"/>
              </a:rPr>
              <a:t> </a:t>
            </a:r>
            <a:r>
              <a:rPr b="0" i="0" lang="sv" sz="1800" u="none" cap="none" strike="noStrike">
                <a:solidFill>
                  <a:srgbClr val="000000"/>
                </a:solidFill>
                <a:latin typeface="Source Sans 3"/>
                <a:ea typeface="Source Sans 3"/>
                <a:cs typeface="Source Sans 3"/>
                <a:sym typeface="Source Sans 3"/>
              </a:rPr>
              <a:t>Kopiera en rubrik med gradient här bredvid. </a:t>
            </a:r>
            <a:endParaRPr b="0"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0" i="0" lang="sv" sz="1800" u="none" cap="none" strike="noStrike">
                <a:solidFill>
                  <a:srgbClr val="000000"/>
                </a:solidFill>
                <a:latin typeface="Source Sans 3"/>
                <a:ea typeface="Source Sans 3"/>
                <a:cs typeface="Source Sans 3"/>
                <a:sym typeface="Source Sans 3"/>
              </a:rPr>
              <a:t>Dubbelklicka för att ändra texten. </a:t>
            </a:r>
            <a:endParaRPr b="0"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0" i="0" lang="sv" sz="1800" u="none" cap="none" strike="noStrike">
                <a:solidFill>
                  <a:srgbClr val="000000"/>
                </a:solidFill>
                <a:latin typeface="Source Sans 3"/>
                <a:ea typeface="Source Sans 3"/>
                <a:cs typeface="Source Sans 3"/>
                <a:sym typeface="Source Sans 3"/>
              </a:rPr>
              <a:t>Förstora texten skalenligt: Markera, håll in shift och dra i en av de blå punkterna i hörnen på rutan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k">
  <p:cSld name="TITLE_1_1_2_2_1">
    <p:spTree>
      <p:nvGrpSpPr>
        <p:cNvPr id="50" name="Shape 50"/>
        <p:cNvGrpSpPr/>
        <p:nvPr/>
      </p:nvGrpSpPr>
      <p:grpSpPr>
        <a:xfrm>
          <a:off x="0" y="0"/>
          <a:ext cx="0" cy="0"/>
          <a:chOff x="0" y="0"/>
          <a:chExt cx="0" cy="0"/>
        </a:xfrm>
      </p:grpSpPr>
      <p:sp>
        <p:nvSpPr>
          <p:cNvPr id="51" name="Google Shape;51;p44"/>
          <p:cNvSpPr txBox="1"/>
          <p:nvPr>
            <p:ph type="ctrTitle"/>
          </p:nvPr>
        </p:nvSpPr>
        <p:spPr>
          <a:xfrm>
            <a:off x="531250" y="503800"/>
            <a:ext cx="3727500" cy="1642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52" name="Google Shape;52;p44"/>
          <p:cNvSpPr txBox="1"/>
          <p:nvPr>
            <p:ph idx="12" type="sldNum"/>
          </p:nvPr>
        </p:nvSpPr>
        <p:spPr>
          <a:xfrm>
            <a:off x="4219433" y="465626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3" name="Google Shape;53;p44"/>
          <p:cNvSpPr txBox="1"/>
          <p:nvPr>
            <p:ph idx="1" type="body"/>
          </p:nvPr>
        </p:nvSpPr>
        <p:spPr>
          <a:xfrm>
            <a:off x="553750" y="2310899"/>
            <a:ext cx="3682500" cy="2376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4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cxnSp>
        <p:nvCxnSpPr>
          <p:cNvPr id="54" name="Google Shape;54;p44"/>
          <p:cNvCxnSpPr/>
          <p:nvPr/>
        </p:nvCxnSpPr>
        <p:spPr>
          <a:xfrm>
            <a:off x="668400" y="2222500"/>
            <a:ext cx="1302900" cy="0"/>
          </a:xfrm>
          <a:prstGeom prst="straightConnector1">
            <a:avLst/>
          </a:prstGeom>
          <a:noFill/>
          <a:ln cap="flat" cmpd="sng" w="19050">
            <a:solidFill>
              <a:srgbClr val="8938FC"/>
            </a:solidFill>
            <a:prstDash val="solid"/>
            <a:round/>
            <a:headEnd len="sm" w="sm" type="none"/>
            <a:tailEnd len="sm" w="sm" type="none"/>
          </a:ln>
        </p:spPr>
      </p:cxnSp>
      <p:pic>
        <p:nvPicPr>
          <p:cNvPr id="55" name="Google Shape;55;p44"/>
          <p:cNvPicPr preferRelativeResize="0"/>
          <p:nvPr/>
        </p:nvPicPr>
        <p:blipFill rotWithShape="1">
          <a:blip r:embed="rId2">
            <a:alphaModFix/>
          </a:blip>
          <a:srcRect b="0" l="0" r="0" t="0"/>
          <a:stretch/>
        </p:blipFill>
        <p:spPr>
          <a:xfrm rot="-5400000">
            <a:off x="4524550" y="537776"/>
            <a:ext cx="87450" cy="91821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med underrubrik ">
  <p:cSld name="TITLE_1">
    <p:spTree>
      <p:nvGrpSpPr>
        <p:cNvPr id="514" name="Shape 514"/>
        <p:cNvGrpSpPr/>
        <p:nvPr/>
      </p:nvGrpSpPr>
      <p:grpSpPr>
        <a:xfrm>
          <a:off x="0" y="0"/>
          <a:ext cx="0" cy="0"/>
          <a:chOff x="0" y="0"/>
          <a:chExt cx="0" cy="0"/>
        </a:xfrm>
      </p:grpSpPr>
      <p:pic>
        <p:nvPicPr>
          <p:cNvPr id="515" name="Google Shape;515;g3bed48ece33_0_1346" title="Bakgrundsbild IoT World.png"/>
          <p:cNvPicPr preferRelativeResize="0"/>
          <p:nvPr/>
        </p:nvPicPr>
        <p:blipFill rotWithShape="1">
          <a:blip r:embed="rId2">
            <a:alphaModFix/>
          </a:blip>
          <a:srcRect b="0" l="0" r="0" t="0"/>
          <a:stretch/>
        </p:blipFill>
        <p:spPr>
          <a:xfrm>
            <a:off x="0" y="-169812"/>
            <a:ext cx="9144003" cy="5483124"/>
          </a:xfrm>
          <a:prstGeom prst="rect">
            <a:avLst/>
          </a:prstGeom>
          <a:noFill/>
          <a:ln>
            <a:noFill/>
          </a:ln>
        </p:spPr>
      </p:pic>
      <p:sp>
        <p:nvSpPr>
          <p:cNvPr id="516" name="Google Shape;516;g3bed48ece33_0_1346"/>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17" name="Google Shape;517;g3bed48ece33_0_1346"/>
          <p:cNvSpPr txBox="1"/>
          <p:nvPr>
            <p:ph type="ctrTitle"/>
          </p:nvPr>
        </p:nvSpPr>
        <p:spPr>
          <a:xfrm>
            <a:off x="4054200" y="1735150"/>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518" name="Google Shape;518;g3bed48ece33_0_1346"/>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000"/>
              <a:buFont typeface="Source Sans 3"/>
              <a:buNone/>
              <a:defRPr sz="20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Clr>
                <a:srgbClr val="FFFFFF"/>
              </a:buClr>
              <a:buSzPts val="2100"/>
              <a:buNone/>
              <a:defRPr sz="2100">
                <a:solidFill>
                  <a:srgbClr val="FFFFFF"/>
                </a:solidFill>
              </a:defRPr>
            </a:lvl2pPr>
            <a:lvl3pPr lvl="2" algn="r">
              <a:lnSpc>
                <a:spcPct val="100000"/>
              </a:lnSpc>
              <a:spcBef>
                <a:spcPts val="0"/>
              </a:spcBef>
              <a:spcAft>
                <a:spcPts val="0"/>
              </a:spcAft>
              <a:buClr>
                <a:srgbClr val="FFFFFF"/>
              </a:buClr>
              <a:buSzPts val="2100"/>
              <a:buNone/>
              <a:defRPr sz="2100">
                <a:solidFill>
                  <a:srgbClr val="FFFFFF"/>
                </a:solidFill>
              </a:defRPr>
            </a:lvl3pPr>
            <a:lvl4pPr lvl="3" algn="r">
              <a:lnSpc>
                <a:spcPct val="100000"/>
              </a:lnSpc>
              <a:spcBef>
                <a:spcPts val="0"/>
              </a:spcBef>
              <a:spcAft>
                <a:spcPts val="0"/>
              </a:spcAft>
              <a:buClr>
                <a:srgbClr val="FFFFFF"/>
              </a:buClr>
              <a:buSzPts val="2100"/>
              <a:buNone/>
              <a:defRPr sz="2100">
                <a:solidFill>
                  <a:srgbClr val="FFFFFF"/>
                </a:solidFill>
              </a:defRPr>
            </a:lvl4pPr>
            <a:lvl5pPr lvl="4" algn="r">
              <a:lnSpc>
                <a:spcPct val="100000"/>
              </a:lnSpc>
              <a:spcBef>
                <a:spcPts val="0"/>
              </a:spcBef>
              <a:spcAft>
                <a:spcPts val="0"/>
              </a:spcAft>
              <a:buClr>
                <a:srgbClr val="FFFFFF"/>
              </a:buClr>
              <a:buSzPts val="2100"/>
              <a:buNone/>
              <a:defRPr sz="2100">
                <a:solidFill>
                  <a:srgbClr val="FFFFFF"/>
                </a:solidFill>
              </a:defRPr>
            </a:lvl5pPr>
            <a:lvl6pPr lvl="5" algn="r">
              <a:lnSpc>
                <a:spcPct val="100000"/>
              </a:lnSpc>
              <a:spcBef>
                <a:spcPts val="0"/>
              </a:spcBef>
              <a:spcAft>
                <a:spcPts val="0"/>
              </a:spcAft>
              <a:buClr>
                <a:srgbClr val="FFFFFF"/>
              </a:buClr>
              <a:buSzPts val="2100"/>
              <a:buNone/>
              <a:defRPr sz="2100">
                <a:solidFill>
                  <a:srgbClr val="FFFFFF"/>
                </a:solidFill>
              </a:defRPr>
            </a:lvl6pPr>
            <a:lvl7pPr lvl="6" algn="r">
              <a:lnSpc>
                <a:spcPct val="100000"/>
              </a:lnSpc>
              <a:spcBef>
                <a:spcPts val="0"/>
              </a:spcBef>
              <a:spcAft>
                <a:spcPts val="0"/>
              </a:spcAft>
              <a:buClr>
                <a:srgbClr val="FFFFFF"/>
              </a:buClr>
              <a:buSzPts val="2100"/>
              <a:buNone/>
              <a:defRPr sz="2100">
                <a:solidFill>
                  <a:srgbClr val="FFFFFF"/>
                </a:solidFill>
              </a:defRPr>
            </a:lvl7pPr>
            <a:lvl8pPr lvl="7" algn="r">
              <a:lnSpc>
                <a:spcPct val="100000"/>
              </a:lnSpc>
              <a:spcBef>
                <a:spcPts val="0"/>
              </a:spcBef>
              <a:spcAft>
                <a:spcPts val="0"/>
              </a:spcAft>
              <a:buClr>
                <a:srgbClr val="FFFFFF"/>
              </a:buClr>
              <a:buSzPts val="2100"/>
              <a:buNone/>
              <a:defRPr sz="2100">
                <a:solidFill>
                  <a:srgbClr val="FFFFFF"/>
                </a:solidFill>
              </a:defRPr>
            </a:lvl8pPr>
            <a:lvl9pPr lvl="8" algn="r">
              <a:lnSpc>
                <a:spcPct val="100000"/>
              </a:lnSpc>
              <a:spcBef>
                <a:spcPts val="0"/>
              </a:spcBef>
              <a:spcAft>
                <a:spcPts val="0"/>
              </a:spcAft>
              <a:buClr>
                <a:srgbClr val="FFFFFF"/>
              </a:buClr>
              <a:buSzPts val="2100"/>
              <a:buNone/>
              <a:defRPr sz="2100">
                <a:solidFill>
                  <a:srgbClr val="FFFFFF"/>
                </a:solidFill>
              </a:defRPr>
            </a:lvl9pPr>
          </a:lstStyle>
          <a:p/>
        </p:txBody>
      </p:sp>
      <p:sp>
        <p:nvSpPr>
          <p:cNvPr id="519" name="Google Shape;519;g3bed48ece33_0_13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cxnSp>
        <p:nvCxnSpPr>
          <p:cNvPr id="520" name="Google Shape;520;g3bed48ece33_0_1346"/>
          <p:cNvCxnSpPr/>
          <p:nvPr/>
        </p:nvCxnSpPr>
        <p:spPr>
          <a:xfrm flipH="1" rot="10800000">
            <a:off x="5704900" y="4000600"/>
            <a:ext cx="3013200" cy="5400"/>
          </a:xfrm>
          <a:prstGeom prst="straightConnector1">
            <a:avLst/>
          </a:prstGeom>
          <a:noFill/>
          <a:ln cap="flat" cmpd="sng" w="19050">
            <a:solidFill>
              <a:schemeClr val="dk1"/>
            </a:solidFill>
            <a:prstDash val="solid"/>
            <a:round/>
            <a:headEnd len="sm" w="sm" type="none"/>
            <a:tailEnd len="sm" w="sm" type="none"/>
          </a:ln>
        </p:spPr>
      </p:cxnSp>
      <p:sp>
        <p:nvSpPr>
          <p:cNvPr id="521" name="Google Shape;521;g3bed48ece33_0_1346"/>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522" name="Google Shape;522;g3bed48ece33_0_1346" title="IoT World_vit.png"/>
          <p:cNvPicPr preferRelativeResize="0"/>
          <p:nvPr/>
        </p:nvPicPr>
        <p:blipFill rotWithShape="1">
          <a:blip r:embed="rId3">
            <a:alphaModFix/>
          </a:blip>
          <a:srcRect b="0" l="0" r="0" t="0"/>
          <a:stretch/>
        </p:blipFill>
        <p:spPr>
          <a:xfrm>
            <a:off x="7980975" y="289909"/>
            <a:ext cx="834724" cy="499301"/>
          </a:xfrm>
          <a:prstGeom prst="rect">
            <a:avLst/>
          </a:prstGeom>
          <a:noFill/>
          <a:ln>
            <a:noFill/>
          </a:ln>
        </p:spPr>
      </p:pic>
      <p:pic>
        <p:nvPicPr>
          <p:cNvPr id="523" name="Google Shape;523;g3bed48ece33_0_1346" title="Vinnova_white_payoff_ENG_RGB-01.png"/>
          <p:cNvPicPr preferRelativeResize="0"/>
          <p:nvPr/>
        </p:nvPicPr>
        <p:blipFill rotWithShape="1">
          <a:blip r:embed="rId4">
            <a:alphaModFix/>
          </a:blip>
          <a:srcRect b="0" l="0" r="0" t="0"/>
          <a:stretch/>
        </p:blipFill>
        <p:spPr>
          <a:xfrm>
            <a:off x="1760654" y="354054"/>
            <a:ext cx="1408563" cy="303300"/>
          </a:xfrm>
          <a:prstGeom prst="rect">
            <a:avLst/>
          </a:prstGeom>
          <a:noFill/>
          <a:ln>
            <a:noFill/>
          </a:ln>
        </p:spPr>
      </p:pic>
      <p:pic>
        <p:nvPicPr>
          <p:cNvPr id="524" name="Google Shape;524;g3bed48ece33_0_1346" title="IoT_logotyp_RGB-800px_vit.png"/>
          <p:cNvPicPr preferRelativeResize="0"/>
          <p:nvPr/>
        </p:nvPicPr>
        <p:blipFill rotWithShape="1">
          <a:blip r:embed="rId5">
            <a:alphaModFix/>
          </a:blip>
          <a:srcRect b="0" l="0" r="0" t="0"/>
          <a:stretch/>
        </p:blipFill>
        <p:spPr>
          <a:xfrm>
            <a:off x="332524" y="321075"/>
            <a:ext cx="1184723" cy="3692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med underrubrik  1">
  <p:cSld name="TITLE_1_2">
    <p:bg>
      <p:bgPr>
        <a:gradFill>
          <a:gsLst>
            <a:gs pos="0">
              <a:srgbClr val="3BC1C8"/>
            </a:gs>
            <a:gs pos="100000">
              <a:srgbClr val="6AAF92"/>
            </a:gs>
          </a:gsLst>
          <a:lin ang="5400012" scaled="0"/>
        </a:gradFill>
      </p:bgPr>
    </p:bg>
    <p:spTree>
      <p:nvGrpSpPr>
        <p:cNvPr id="525" name="Shape 525"/>
        <p:cNvGrpSpPr/>
        <p:nvPr/>
      </p:nvGrpSpPr>
      <p:grpSpPr>
        <a:xfrm>
          <a:off x="0" y="0"/>
          <a:ext cx="0" cy="0"/>
          <a:chOff x="0" y="0"/>
          <a:chExt cx="0" cy="0"/>
        </a:xfrm>
      </p:grpSpPr>
      <p:pic>
        <p:nvPicPr>
          <p:cNvPr id="526" name="Google Shape;526;g3bed48ece33_0_1357" title="Bakgrundsbild IoT World.png"/>
          <p:cNvPicPr preferRelativeResize="0"/>
          <p:nvPr/>
        </p:nvPicPr>
        <p:blipFill rotWithShape="1">
          <a:blip r:embed="rId2">
            <a:alphaModFix/>
          </a:blip>
          <a:srcRect b="0" l="0" r="0" t="0"/>
          <a:stretch/>
        </p:blipFill>
        <p:spPr>
          <a:xfrm>
            <a:off x="0" y="-169812"/>
            <a:ext cx="9144003" cy="5483124"/>
          </a:xfrm>
          <a:prstGeom prst="rect">
            <a:avLst/>
          </a:prstGeom>
          <a:noFill/>
          <a:ln>
            <a:noFill/>
          </a:ln>
        </p:spPr>
      </p:pic>
      <p:sp>
        <p:nvSpPr>
          <p:cNvPr id="527" name="Google Shape;527;g3bed48ece33_0_1357"/>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28" name="Google Shape;528;g3bed48ece33_0_1357"/>
          <p:cNvSpPr txBox="1"/>
          <p:nvPr>
            <p:ph type="ctrTitle"/>
          </p:nvPr>
        </p:nvSpPr>
        <p:spPr>
          <a:xfrm>
            <a:off x="4054200" y="1735150"/>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529" name="Google Shape;529;g3bed48ece33_0_1357"/>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000"/>
              <a:buFont typeface="Source Sans 3"/>
              <a:buNone/>
              <a:defRPr sz="20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Clr>
                <a:srgbClr val="FFFFFF"/>
              </a:buClr>
              <a:buSzPts val="2100"/>
              <a:buNone/>
              <a:defRPr sz="2100">
                <a:solidFill>
                  <a:srgbClr val="FFFFFF"/>
                </a:solidFill>
              </a:defRPr>
            </a:lvl2pPr>
            <a:lvl3pPr lvl="2" algn="r">
              <a:lnSpc>
                <a:spcPct val="100000"/>
              </a:lnSpc>
              <a:spcBef>
                <a:spcPts val="0"/>
              </a:spcBef>
              <a:spcAft>
                <a:spcPts val="0"/>
              </a:spcAft>
              <a:buClr>
                <a:srgbClr val="FFFFFF"/>
              </a:buClr>
              <a:buSzPts val="2100"/>
              <a:buNone/>
              <a:defRPr sz="2100">
                <a:solidFill>
                  <a:srgbClr val="FFFFFF"/>
                </a:solidFill>
              </a:defRPr>
            </a:lvl3pPr>
            <a:lvl4pPr lvl="3" algn="r">
              <a:lnSpc>
                <a:spcPct val="100000"/>
              </a:lnSpc>
              <a:spcBef>
                <a:spcPts val="0"/>
              </a:spcBef>
              <a:spcAft>
                <a:spcPts val="0"/>
              </a:spcAft>
              <a:buClr>
                <a:srgbClr val="FFFFFF"/>
              </a:buClr>
              <a:buSzPts val="2100"/>
              <a:buNone/>
              <a:defRPr sz="2100">
                <a:solidFill>
                  <a:srgbClr val="FFFFFF"/>
                </a:solidFill>
              </a:defRPr>
            </a:lvl4pPr>
            <a:lvl5pPr lvl="4" algn="r">
              <a:lnSpc>
                <a:spcPct val="100000"/>
              </a:lnSpc>
              <a:spcBef>
                <a:spcPts val="0"/>
              </a:spcBef>
              <a:spcAft>
                <a:spcPts val="0"/>
              </a:spcAft>
              <a:buClr>
                <a:srgbClr val="FFFFFF"/>
              </a:buClr>
              <a:buSzPts val="2100"/>
              <a:buNone/>
              <a:defRPr sz="2100">
                <a:solidFill>
                  <a:srgbClr val="FFFFFF"/>
                </a:solidFill>
              </a:defRPr>
            </a:lvl5pPr>
            <a:lvl6pPr lvl="5" algn="r">
              <a:lnSpc>
                <a:spcPct val="100000"/>
              </a:lnSpc>
              <a:spcBef>
                <a:spcPts val="0"/>
              </a:spcBef>
              <a:spcAft>
                <a:spcPts val="0"/>
              </a:spcAft>
              <a:buClr>
                <a:srgbClr val="FFFFFF"/>
              </a:buClr>
              <a:buSzPts val="2100"/>
              <a:buNone/>
              <a:defRPr sz="2100">
                <a:solidFill>
                  <a:srgbClr val="FFFFFF"/>
                </a:solidFill>
              </a:defRPr>
            </a:lvl6pPr>
            <a:lvl7pPr lvl="6" algn="r">
              <a:lnSpc>
                <a:spcPct val="100000"/>
              </a:lnSpc>
              <a:spcBef>
                <a:spcPts val="0"/>
              </a:spcBef>
              <a:spcAft>
                <a:spcPts val="0"/>
              </a:spcAft>
              <a:buClr>
                <a:srgbClr val="FFFFFF"/>
              </a:buClr>
              <a:buSzPts val="2100"/>
              <a:buNone/>
              <a:defRPr sz="2100">
                <a:solidFill>
                  <a:srgbClr val="FFFFFF"/>
                </a:solidFill>
              </a:defRPr>
            </a:lvl7pPr>
            <a:lvl8pPr lvl="7" algn="r">
              <a:lnSpc>
                <a:spcPct val="100000"/>
              </a:lnSpc>
              <a:spcBef>
                <a:spcPts val="0"/>
              </a:spcBef>
              <a:spcAft>
                <a:spcPts val="0"/>
              </a:spcAft>
              <a:buClr>
                <a:srgbClr val="FFFFFF"/>
              </a:buClr>
              <a:buSzPts val="2100"/>
              <a:buNone/>
              <a:defRPr sz="2100">
                <a:solidFill>
                  <a:srgbClr val="FFFFFF"/>
                </a:solidFill>
              </a:defRPr>
            </a:lvl8pPr>
            <a:lvl9pPr lvl="8" algn="r">
              <a:lnSpc>
                <a:spcPct val="100000"/>
              </a:lnSpc>
              <a:spcBef>
                <a:spcPts val="0"/>
              </a:spcBef>
              <a:spcAft>
                <a:spcPts val="0"/>
              </a:spcAft>
              <a:buClr>
                <a:srgbClr val="FFFFFF"/>
              </a:buClr>
              <a:buSzPts val="2100"/>
              <a:buNone/>
              <a:defRPr sz="2100">
                <a:solidFill>
                  <a:srgbClr val="FFFFFF"/>
                </a:solidFill>
              </a:defRPr>
            </a:lvl9pPr>
          </a:lstStyle>
          <a:p/>
        </p:txBody>
      </p:sp>
      <p:sp>
        <p:nvSpPr>
          <p:cNvPr id="530" name="Google Shape;530;g3bed48ece33_0_13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cxnSp>
        <p:nvCxnSpPr>
          <p:cNvPr id="531" name="Google Shape;531;g3bed48ece33_0_1357"/>
          <p:cNvCxnSpPr/>
          <p:nvPr/>
        </p:nvCxnSpPr>
        <p:spPr>
          <a:xfrm flipH="1" rot="10800000">
            <a:off x="5704900" y="4000600"/>
            <a:ext cx="3013200" cy="5400"/>
          </a:xfrm>
          <a:prstGeom prst="straightConnector1">
            <a:avLst/>
          </a:prstGeom>
          <a:noFill/>
          <a:ln cap="flat" cmpd="sng" w="19050">
            <a:solidFill>
              <a:schemeClr val="dk1"/>
            </a:solidFill>
            <a:prstDash val="solid"/>
            <a:round/>
            <a:headEnd len="sm" w="sm" type="none"/>
            <a:tailEnd len="sm" w="sm" type="none"/>
          </a:ln>
        </p:spPr>
      </p:cxnSp>
      <p:sp>
        <p:nvSpPr>
          <p:cNvPr id="532" name="Google Shape;532;g3bed48ece33_0_135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533" name="Google Shape;533;g3bed48ece33_0_1357" title="IoT World_vit.png"/>
          <p:cNvPicPr preferRelativeResize="0"/>
          <p:nvPr/>
        </p:nvPicPr>
        <p:blipFill rotWithShape="1">
          <a:blip r:embed="rId3">
            <a:alphaModFix/>
          </a:blip>
          <a:srcRect b="0" l="0" r="0" t="0"/>
          <a:stretch/>
        </p:blipFill>
        <p:spPr>
          <a:xfrm>
            <a:off x="7980975" y="289909"/>
            <a:ext cx="834724" cy="499301"/>
          </a:xfrm>
          <a:prstGeom prst="rect">
            <a:avLst/>
          </a:prstGeom>
          <a:noFill/>
          <a:ln>
            <a:noFill/>
          </a:ln>
        </p:spPr>
      </p:pic>
      <p:pic>
        <p:nvPicPr>
          <p:cNvPr id="534" name="Google Shape;534;g3bed48ece33_0_1357" title="ROlogo-P-vit.png"/>
          <p:cNvPicPr preferRelativeResize="0"/>
          <p:nvPr/>
        </p:nvPicPr>
        <p:blipFill rotWithShape="1">
          <a:blip r:embed="rId4">
            <a:alphaModFix/>
          </a:blip>
          <a:srcRect b="0" l="0" r="0" t="0"/>
          <a:stretch/>
        </p:blipFill>
        <p:spPr>
          <a:xfrm>
            <a:off x="332525" y="289900"/>
            <a:ext cx="1475499" cy="352900"/>
          </a:xfrm>
          <a:prstGeom prst="rect">
            <a:avLst/>
          </a:prstGeom>
          <a:noFill/>
          <a:ln>
            <a:noFill/>
          </a:ln>
        </p:spPr>
      </p:pic>
      <p:pic>
        <p:nvPicPr>
          <p:cNvPr id="535" name="Google Shape;535;g3bed48ece33_0_1357" title="EN_Co-fundedbytheEU_RGB_WHITE Outline.png"/>
          <p:cNvPicPr preferRelativeResize="0"/>
          <p:nvPr/>
        </p:nvPicPr>
        <p:blipFill rotWithShape="1">
          <a:blip r:embed="rId5">
            <a:alphaModFix/>
          </a:blip>
          <a:srcRect b="0" l="0" r="0" t="0"/>
          <a:stretch/>
        </p:blipFill>
        <p:spPr>
          <a:xfrm>
            <a:off x="2098882" y="279276"/>
            <a:ext cx="1743027" cy="38892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
  <p:cSld name="TITLE_1_1">
    <p:spTree>
      <p:nvGrpSpPr>
        <p:cNvPr id="536" name="Shape 536"/>
        <p:cNvGrpSpPr/>
        <p:nvPr/>
      </p:nvGrpSpPr>
      <p:grpSpPr>
        <a:xfrm>
          <a:off x="0" y="0"/>
          <a:ext cx="0" cy="0"/>
          <a:chOff x="0" y="0"/>
          <a:chExt cx="0" cy="0"/>
        </a:xfrm>
      </p:grpSpPr>
      <p:pic>
        <p:nvPicPr>
          <p:cNvPr id="537" name="Google Shape;537;g3bed48ece33_0_1368" title="IoT World_Green.jpg"/>
          <p:cNvPicPr preferRelativeResize="0"/>
          <p:nvPr/>
        </p:nvPicPr>
        <p:blipFill rotWithShape="1">
          <a:blip r:embed="rId2">
            <a:alphaModFix amt="80000"/>
          </a:blip>
          <a:srcRect b="0" l="0" r="0" t="0"/>
          <a:stretch/>
        </p:blipFill>
        <p:spPr>
          <a:xfrm>
            <a:off x="0" y="0"/>
            <a:ext cx="9144000" cy="5143500"/>
          </a:xfrm>
          <a:prstGeom prst="rect">
            <a:avLst/>
          </a:prstGeom>
          <a:noFill/>
          <a:ln>
            <a:noFill/>
          </a:ln>
        </p:spPr>
      </p:pic>
      <p:sp>
        <p:nvSpPr>
          <p:cNvPr id="538" name="Google Shape;538;g3bed48ece33_0_1368"/>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39" name="Google Shape;539;g3bed48ece33_0_1368"/>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540" name="Google Shape;540;g3bed48ece33_0_13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41" name="Google Shape;541;g3bed48ece33_0_1368"/>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542" name="Google Shape;542;g3bed48ece33_0_1368" title="IoT World_vit.png"/>
          <p:cNvPicPr preferRelativeResize="0"/>
          <p:nvPr/>
        </p:nvPicPr>
        <p:blipFill rotWithShape="1">
          <a:blip r:embed="rId3">
            <a:alphaModFix/>
          </a:blip>
          <a:srcRect b="0" l="0" r="0" t="0"/>
          <a:stretch/>
        </p:blipFill>
        <p:spPr>
          <a:xfrm>
            <a:off x="7980975" y="289909"/>
            <a:ext cx="834724" cy="499301"/>
          </a:xfrm>
          <a:prstGeom prst="rect">
            <a:avLst/>
          </a:prstGeom>
          <a:noFill/>
          <a:ln>
            <a:noFill/>
          </a:ln>
        </p:spPr>
      </p:pic>
      <p:pic>
        <p:nvPicPr>
          <p:cNvPr id="543" name="Google Shape;543;g3bed48ece33_0_1368" title="Vinnova_white_payoff_ENG_RGB-01.png"/>
          <p:cNvPicPr preferRelativeResize="0"/>
          <p:nvPr/>
        </p:nvPicPr>
        <p:blipFill rotWithShape="1">
          <a:blip r:embed="rId4">
            <a:alphaModFix/>
          </a:blip>
          <a:srcRect b="0" l="0" r="0" t="0"/>
          <a:stretch/>
        </p:blipFill>
        <p:spPr>
          <a:xfrm>
            <a:off x="1760654" y="354054"/>
            <a:ext cx="1408563" cy="303300"/>
          </a:xfrm>
          <a:prstGeom prst="rect">
            <a:avLst/>
          </a:prstGeom>
          <a:noFill/>
          <a:ln>
            <a:noFill/>
          </a:ln>
        </p:spPr>
      </p:pic>
      <p:pic>
        <p:nvPicPr>
          <p:cNvPr id="544" name="Google Shape;544;g3bed48ece33_0_1368" title="IoT_logotyp_RGB-800px_vit.png"/>
          <p:cNvPicPr preferRelativeResize="0"/>
          <p:nvPr/>
        </p:nvPicPr>
        <p:blipFill rotWithShape="1">
          <a:blip r:embed="rId5">
            <a:alphaModFix/>
          </a:blip>
          <a:srcRect b="0" l="0" r="0" t="0"/>
          <a:stretch/>
        </p:blipFill>
        <p:spPr>
          <a:xfrm>
            <a:off x="332524" y="321075"/>
            <a:ext cx="1184723" cy="3692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1">
  <p:cSld name="TITLE_1_1_3">
    <p:spTree>
      <p:nvGrpSpPr>
        <p:cNvPr id="545" name="Shape 545"/>
        <p:cNvGrpSpPr/>
        <p:nvPr/>
      </p:nvGrpSpPr>
      <p:grpSpPr>
        <a:xfrm>
          <a:off x="0" y="0"/>
          <a:ext cx="0" cy="0"/>
          <a:chOff x="0" y="0"/>
          <a:chExt cx="0" cy="0"/>
        </a:xfrm>
      </p:grpSpPr>
      <p:pic>
        <p:nvPicPr>
          <p:cNvPr id="546" name="Google Shape;546;g3bed48ece33_0_1377" title="IoT World_Green.jpg"/>
          <p:cNvPicPr preferRelativeResize="0"/>
          <p:nvPr/>
        </p:nvPicPr>
        <p:blipFill rotWithShape="1">
          <a:blip r:embed="rId2">
            <a:alphaModFix amt="80000"/>
          </a:blip>
          <a:srcRect b="0" l="0" r="0" t="0"/>
          <a:stretch/>
        </p:blipFill>
        <p:spPr>
          <a:xfrm>
            <a:off x="0" y="0"/>
            <a:ext cx="9144000" cy="5143500"/>
          </a:xfrm>
          <a:prstGeom prst="rect">
            <a:avLst/>
          </a:prstGeom>
          <a:noFill/>
          <a:ln>
            <a:noFill/>
          </a:ln>
        </p:spPr>
      </p:pic>
      <p:sp>
        <p:nvSpPr>
          <p:cNvPr id="547" name="Google Shape;547;g3bed48ece33_0_1377"/>
          <p:cNvSpPr/>
          <p:nvPr/>
        </p:nvSpPr>
        <p:spPr>
          <a:xfrm>
            <a:off x="161475"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48" name="Google Shape;548;g3bed48ece33_0_1377"/>
          <p:cNvSpPr txBox="1"/>
          <p:nvPr>
            <p:ph type="ctrTitle"/>
          </p:nvPr>
        </p:nvSpPr>
        <p:spPr>
          <a:xfrm>
            <a:off x="4047400" y="2619625"/>
            <a:ext cx="4730100" cy="223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3600"/>
              <a:buFont typeface="Source Sans 3"/>
              <a:buNone/>
              <a:defRPr b="1" sz="3600">
                <a:solidFill>
                  <a:srgbClr val="FFFFFF"/>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549" name="Google Shape;549;g3bed48ece33_0_13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50" name="Google Shape;550;g3bed48ece33_0_137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551" name="Google Shape;551;g3bed48ece33_0_1377" title="IoT World_vit.png"/>
          <p:cNvPicPr preferRelativeResize="0"/>
          <p:nvPr/>
        </p:nvPicPr>
        <p:blipFill rotWithShape="1">
          <a:blip r:embed="rId3">
            <a:alphaModFix/>
          </a:blip>
          <a:srcRect b="0" l="0" r="0" t="0"/>
          <a:stretch/>
        </p:blipFill>
        <p:spPr>
          <a:xfrm>
            <a:off x="7980975" y="289909"/>
            <a:ext cx="834724" cy="499301"/>
          </a:xfrm>
          <a:prstGeom prst="rect">
            <a:avLst/>
          </a:prstGeom>
          <a:noFill/>
          <a:ln>
            <a:noFill/>
          </a:ln>
        </p:spPr>
      </p:pic>
      <p:pic>
        <p:nvPicPr>
          <p:cNvPr id="552" name="Google Shape;552;g3bed48ece33_0_1377" title="ROlogo-P-vit.png"/>
          <p:cNvPicPr preferRelativeResize="0"/>
          <p:nvPr/>
        </p:nvPicPr>
        <p:blipFill rotWithShape="1">
          <a:blip r:embed="rId4">
            <a:alphaModFix/>
          </a:blip>
          <a:srcRect b="0" l="0" r="0" t="0"/>
          <a:stretch/>
        </p:blipFill>
        <p:spPr>
          <a:xfrm>
            <a:off x="332525" y="289900"/>
            <a:ext cx="1475499" cy="352900"/>
          </a:xfrm>
          <a:prstGeom prst="rect">
            <a:avLst/>
          </a:prstGeom>
          <a:noFill/>
          <a:ln>
            <a:noFill/>
          </a:ln>
        </p:spPr>
      </p:pic>
      <p:pic>
        <p:nvPicPr>
          <p:cNvPr id="553" name="Google Shape;553;g3bed48ece33_0_1377" title="EN_Co-fundedbytheEU_RGB_WHITE Outline.png"/>
          <p:cNvPicPr preferRelativeResize="0"/>
          <p:nvPr/>
        </p:nvPicPr>
        <p:blipFill rotWithShape="1">
          <a:blip r:embed="rId5">
            <a:alphaModFix/>
          </a:blip>
          <a:srcRect b="0" l="0" r="0" t="0"/>
          <a:stretch/>
        </p:blipFill>
        <p:spPr>
          <a:xfrm>
            <a:off x="2098882" y="279276"/>
            <a:ext cx="1743027" cy="38892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kort utan underrubrik  1 1">
  <p:cSld name="TITLE_1_1_3_1">
    <p:spTree>
      <p:nvGrpSpPr>
        <p:cNvPr id="554" name="Shape 554"/>
        <p:cNvGrpSpPr/>
        <p:nvPr/>
      </p:nvGrpSpPr>
      <p:grpSpPr>
        <a:xfrm>
          <a:off x="0" y="0"/>
          <a:ext cx="0" cy="0"/>
          <a:chOff x="0" y="0"/>
          <a:chExt cx="0" cy="0"/>
        </a:xfrm>
      </p:grpSpPr>
      <p:pic>
        <p:nvPicPr>
          <p:cNvPr id="555" name="Google Shape;555;g3bed48ece33_0_1386" title="IoT World_Green.jpg"/>
          <p:cNvPicPr preferRelativeResize="0"/>
          <p:nvPr/>
        </p:nvPicPr>
        <p:blipFill rotWithShape="1">
          <a:blip r:embed="rId2">
            <a:alphaModFix amt="80000"/>
          </a:blip>
          <a:srcRect b="0" l="0" r="0" t="0"/>
          <a:stretch/>
        </p:blipFill>
        <p:spPr>
          <a:xfrm>
            <a:off x="0" y="0"/>
            <a:ext cx="9144000" cy="5143500"/>
          </a:xfrm>
          <a:prstGeom prst="rect">
            <a:avLst/>
          </a:prstGeom>
          <a:noFill/>
          <a:ln>
            <a:noFill/>
          </a:ln>
        </p:spPr>
      </p:pic>
      <p:sp>
        <p:nvSpPr>
          <p:cNvPr id="556" name="Google Shape;556;g3bed48ece33_0_13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57" name="Google Shape;557;g3bed48ece33_0_1386"/>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1">
  <p:cSld name="CUSTOM_4">
    <p:bg>
      <p:bgPr>
        <a:blipFill>
          <a:blip r:embed="rId2">
            <a:alphaModFix/>
          </a:blip>
          <a:stretch>
            <a:fillRect/>
          </a:stretch>
        </a:blipFill>
      </p:bgPr>
    </p:bg>
    <p:spTree>
      <p:nvGrpSpPr>
        <p:cNvPr id="558" name="Shape 558"/>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cSld name="TITLE_1_1_1">
    <p:spTree>
      <p:nvGrpSpPr>
        <p:cNvPr id="559" name="Shape 559"/>
        <p:cNvGrpSpPr/>
        <p:nvPr/>
      </p:nvGrpSpPr>
      <p:grpSpPr>
        <a:xfrm>
          <a:off x="0" y="0"/>
          <a:ext cx="0" cy="0"/>
          <a:chOff x="0" y="0"/>
          <a:chExt cx="0" cy="0"/>
        </a:xfrm>
      </p:grpSpPr>
      <p:pic>
        <p:nvPicPr>
          <p:cNvPr id="560" name="Google Shape;560;g3bed48ece33_0_1391" title="IoT World_Green.jpg"/>
          <p:cNvPicPr preferRelativeResize="0"/>
          <p:nvPr/>
        </p:nvPicPr>
        <p:blipFill rotWithShape="1">
          <a:blip r:embed="rId2">
            <a:alphaModFix/>
          </a:blip>
          <a:srcRect b="0" l="0" r="0" t="0"/>
          <a:stretch/>
        </p:blipFill>
        <p:spPr>
          <a:xfrm>
            <a:off x="-5195" y="0"/>
            <a:ext cx="122549" cy="5143500"/>
          </a:xfrm>
          <a:prstGeom prst="rect">
            <a:avLst/>
          </a:prstGeom>
          <a:noFill/>
          <a:ln>
            <a:noFill/>
          </a:ln>
        </p:spPr>
      </p:pic>
      <p:sp>
        <p:nvSpPr>
          <p:cNvPr id="561" name="Google Shape;561;g3bed48ece33_0_1391"/>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562" name="Google Shape;562;g3bed48ece33_0_13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63" name="Google Shape;563;g3bed48ece33_0_1391"/>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64" name="Google Shape;564;g3bed48ece33_0_1391"/>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kant ">
  <p:cSld name="TITLE_1_1_1_3">
    <p:spTree>
      <p:nvGrpSpPr>
        <p:cNvPr id="565" name="Shape 565"/>
        <p:cNvGrpSpPr/>
        <p:nvPr/>
      </p:nvGrpSpPr>
      <p:grpSpPr>
        <a:xfrm>
          <a:off x="0" y="0"/>
          <a:ext cx="0" cy="0"/>
          <a:chOff x="0" y="0"/>
          <a:chExt cx="0" cy="0"/>
        </a:xfrm>
      </p:grpSpPr>
      <p:sp>
        <p:nvSpPr>
          <p:cNvPr id="566" name="Google Shape;566;g3bed48ece33_0_13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67" name="Google Shape;567;g3bed48ece33_0_139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pic>
        <p:nvPicPr>
          <p:cNvPr id="568" name="Google Shape;568;g3bed48ece33_0_1397" title="IoT World_Green.jpg"/>
          <p:cNvPicPr preferRelativeResize="0"/>
          <p:nvPr/>
        </p:nvPicPr>
        <p:blipFill rotWithShape="1">
          <a:blip r:embed="rId2">
            <a:alphaModFix/>
          </a:blip>
          <a:srcRect b="0" l="0" r="0" t="0"/>
          <a:stretch/>
        </p:blipFill>
        <p:spPr>
          <a:xfrm>
            <a:off x="-5195" y="0"/>
            <a:ext cx="122549" cy="51435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bild och rubrik ">
  <p:cSld name="TITLE_1_1_1_3_1">
    <p:spTree>
      <p:nvGrpSpPr>
        <p:cNvPr id="569" name="Shape 569"/>
        <p:cNvGrpSpPr/>
        <p:nvPr/>
      </p:nvGrpSpPr>
      <p:grpSpPr>
        <a:xfrm>
          <a:off x="0" y="0"/>
          <a:ext cx="0" cy="0"/>
          <a:chOff x="0" y="0"/>
          <a:chExt cx="0" cy="0"/>
        </a:xfrm>
      </p:grpSpPr>
      <p:pic>
        <p:nvPicPr>
          <p:cNvPr id="570" name="Google Shape;570;g3bed48ece33_0_1401" title="IoT World_Green.jpg"/>
          <p:cNvPicPr preferRelativeResize="0"/>
          <p:nvPr/>
        </p:nvPicPr>
        <p:blipFill rotWithShape="1">
          <a:blip r:embed="rId2">
            <a:alphaModFix/>
          </a:blip>
          <a:srcRect b="0" l="0" r="0" t="0"/>
          <a:stretch/>
        </p:blipFill>
        <p:spPr>
          <a:xfrm rot="-5400000">
            <a:off x="4513335" y="515438"/>
            <a:ext cx="122525" cy="9149201"/>
          </a:xfrm>
          <a:prstGeom prst="rect">
            <a:avLst/>
          </a:prstGeom>
          <a:noFill/>
          <a:ln>
            <a:noFill/>
          </a:ln>
        </p:spPr>
      </p:pic>
      <p:sp>
        <p:nvSpPr>
          <p:cNvPr id="571" name="Google Shape;571;g3bed48ece33_0_14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72" name="Google Shape;572;g3bed48ece33_0_1401"/>
          <p:cNvSpPr/>
          <p:nvPr>
            <p:ph idx="2" type="pic"/>
          </p:nvPr>
        </p:nvSpPr>
        <p:spPr>
          <a:xfrm>
            <a:off x="533500" y="539600"/>
            <a:ext cx="3718500" cy="3985200"/>
          </a:xfrm>
          <a:prstGeom prst="rect">
            <a:avLst/>
          </a:prstGeom>
          <a:noFill/>
          <a:ln>
            <a:noFill/>
          </a:ln>
        </p:spPr>
      </p:sp>
      <p:sp>
        <p:nvSpPr>
          <p:cNvPr id="573" name="Google Shape;573;g3bed48ece33_0_1401"/>
          <p:cNvSpPr txBox="1"/>
          <p:nvPr>
            <p:ph type="title"/>
          </p:nvPr>
        </p:nvSpPr>
        <p:spPr>
          <a:xfrm>
            <a:off x="4747350" y="1473050"/>
            <a:ext cx="3969900" cy="2118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574" name="Google Shape;574;g3bed48ece33_0_1401"/>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bild genom att klicka på den grå rutan.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kort och koncis.</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ånga bilder ">
  <p:cSld name="TITLE_1_1_1_3_1_1">
    <p:spTree>
      <p:nvGrpSpPr>
        <p:cNvPr id="575" name="Shape 575"/>
        <p:cNvGrpSpPr/>
        <p:nvPr/>
      </p:nvGrpSpPr>
      <p:grpSpPr>
        <a:xfrm>
          <a:off x="0" y="0"/>
          <a:ext cx="0" cy="0"/>
          <a:chOff x="0" y="0"/>
          <a:chExt cx="0" cy="0"/>
        </a:xfrm>
      </p:grpSpPr>
      <p:sp>
        <p:nvSpPr>
          <p:cNvPr id="576" name="Google Shape;576;g3bed48ece33_0_14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77" name="Google Shape;577;g3bed48ece33_0_1407"/>
          <p:cNvSpPr/>
          <p:nvPr>
            <p:ph idx="2" type="pic"/>
          </p:nvPr>
        </p:nvSpPr>
        <p:spPr>
          <a:xfrm>
            <a:off x="609700" y="539600"/>
            <a:ext cx="3718500" cy="3985200"/>
          </a:xfrm>
          <a:prstGeom prst="rect">
            <a:avLst/>
          </a:prstGeom>
          <a:noFill/>
          <a:ln>
            <a:noFill/>
          </a:ln>
        </p:spPr>
      </p:sp>
      <p:sp>
        <p:nvSpPr>
          <p:cNvPr id="578" name="Google Shape;578;g3bed48ece33_0_1407"/>
          <p:cNvSpPr/>
          <p:nvPr>
            <p:ph idx="3" type="pic"/>
          </p:nvPr>
        </p:nvSpPr>
        <p:spPr>
          <a:xfrm>
            <a:off x="4450175" y="2635100"/>
            <a:ext cx="4023300" cy="1889700"/>
          </a:xfrm>
          <a:prstGeom prst="rect">
            <a:avLst/>
          </a:prstGeom>
          <a:noFill/>
          <a:ln>
            <a:noFill/>
          </a:ln>
        </p:spPr>
      </p:sp>
      <p:sp>
        <p:nvSpPr>
          <p:cNvPr id="579" name="Google Shape;579;g3bed48ece33_0_1407"/>
          <p:cNvSpPr/>
          <p:nvPr>
            <p:ph idx="4" type="pic"/>
          </p:nvPr>
        </p:nvSpPr>
        <p:spPr>
          <a:xfrm>
            <a:off x="4450175" y="554825"/>
            <a:ext cx="1950600" cy="1950600"/>
          </a:xfrm>
          <a:prstGeom prst="rect">
            <a:avLst/>
          </a:prstGeom>
          <a:noFill/>
          <a:ln>
            <a:noFill/>
          </a:ln>
        </p:spPr>
      </p:sp>
      <p:sp>
        <p:nvSpPr>
          <p:cNvPr id="580" name="Google Shape;580;g3bed48ece33_0_1407"/>
          <p:cNvSpPr/>
          <p:nvPr>
            <p:ph idx="5" type="pic"/>
          </p:nvPr>
        </p:nvSpPr>
        <p:spPr>
          <a:xfrm>
            <a:off x="6522750" y="554825"/>
            <a:ext cx="1950600" cy="1950600"/>
          </a:xfrm>
          <a:prstGeom prst="rect">
            <a:avLst/>
          </a:prstGeom>
          <a:noFill/>
          <a:ln>
            <a:noFill/>
          </a:ln>
        </p:spPr>
      </p:sp>
      <p:sp>
        <p:nvSpPr>
          <p:cNvPr id="581" name="Google Shape;581;g3bed48ece33_0_140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bilder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Klicka på rutorna för att lägga till egna bilder. För att byta bild, högerklicka och välj “ersätt bild”.</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582" name="Google Shape;582;g3bed48ece33_0_1407" title="IoT World_Green.jpg"/>
          <p:cNvPicPr preferRelativeResize="0"/>
          <p:nvPr/>
        </p:nvPicPr>
        <p:blipFill rotWithShape="1">
          <a:blip r:embed="rId2">
            <a:alphaModFix/>
          </a:blip>
          <a:srcRect b="0" l="0" r="0" t="0"/>
          <a:stretch/>
        </p:blipFill>
        <p:spPr>
          <a:xfrm rot="-5400000">
            <a:off x="4510735" y="512988"/>
            <a:ext cx="122525" cy="91492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1">
  <p:cSld name="TITLE_1_1_1_2_2">
    <p:spTree>
      <p:nvGrpSpPr>
        <p:cNvPr id="56" name="Shape 56"/>
        <p:cNvGrpSpPr/>
        <p:nvPr/>
      </p:nvGrpSpPr>
      <p:grpSpPr>
        <a:xfrm>
          <a:off x="0" y="0"/>
          <a:ext cx="0" cy="0"/>
          <a:chOff x="0" y="0"/>
          <a:chExt cx="0" cy="0"/>
        </a:xfrm>
      </p:grpSpPr>
      <p:pic>
        <p:nvPicPr>
          <p:cNvPr id="57" name="Google Shape;57;p47" title="purple.png"/>
          <p:cNvPicPr preferRelativeResize="0"/>
          <p:nvPr/>
        </p:nvPicPr>
        <p:blipFill rotWithShape="1">
          <a:blip r:embed="rId2">
            <a:alphaModFix/>
          </a:blip>
          <a:srcRect b="0" l="0" r="0" t="0"/>
          <a:stretch/>
        </p:blipFill>
        <p:spPr>
          <a:xfrm>
            <a:off x="0" y="-5692"/>
            <a:ext cx="9164251" cy="5154891"/>
          </a:xfrm>
          <a:prstGeom prst="rect">
            <a:avLst/>
          </a:prstGeom>
          <a:noFill/>
          <a:ln>
            <a:noFill/>
          </a:ln>
        </p:spPr>
      </p:pic>
      <p:sp>
        <p:nvSpPr>
          <p:cNvPr id="58" name="Google Shape;58;p47"/>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9" name="Google Shape;59;p47"/>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60" name="Google Shape;6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1" name="Google Shape;61;p47"/>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text ">
  <p:cSld name="TITLE_1_1_1_2">
    <p:spTree>
      <p:nvGrpSpPr>
        <p:cNvPr id="583" name="Shape 583"/>
        <p:cNvGrpSpPr/>
        <p:nvPr/>
      </p:nvGrpSpPr>
      <p:grpSpPr>
        <a:xfrm>
          <a:off x="0" y="0"/>
          <a:ext cx="0" cy="0"/>
          <a:chOff x="0" y="0"/>
          <a:chExt cx="0" cy="0"/>
        </a:xfrm>
      </p:grpSpPr>
      <p:pic>
        <p:nvPicPr>
          <p:cNvPr id="584" name="Google Shape;584;g3bed48ece33_0_1415" title="IoT World_Green.jp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85" name="Google Shape;585;g3bed48ece33_0_1415"/>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86" name="Google Shape;586;g3bed48ece33_0_1415"/>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b="1" sz="3000">
                <a:solidFill>
                  <a:srgbClr val="000000"/>
                </a:solidFill>
                <a:latin typeface="Source Sans 3"/>
                <a:ea typeface="Source Sans 3"/>
                <a:cs typeface="Source Sans 3"/>
                <a:sym typeface="Source Sans 3"/>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587" name="Google Shape;587;g3bed48ece33_0_14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88" name="Google Shape;588;g3bed48ece33_0_1415"/>
          <p:cNvSpPr txBox="1"/>
          <p:nvPr>
            <p:ph idx="1" type="body"/>
          </p:nvPr>
        </p:nvSpPr>
        <p:spPr>
          <a:xfrm>
            <a:off x="4667350" y="489900"/>
            <a:ext cx="40140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89" name="Google Shape;589;g3bed48ece33_0_1415"/>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punktlistor eller textparagrafer.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Tänk på att göra mellanrum mellan paragrafer och att hålla texten kort för att öka läsbarheten.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ärgad ram ">
  <p:cSld name="TITLE_1_1_1_2_1">
    <p:spTree>
      <p:nvGrpSpPr>
        <p:cNvPr id="590" name="Shape 590"/>
        <p:cNvGrpSpPr/>
        <p:nvPr/>
      </p:nvGrpSpPr>
      <p:grpSpPr>
        <a:xfrm>
          <a:off x="0" y="0"/>
          <a:ext cx="0" cy="0"/>
          <a:chOff x="0" y="0"/>
          <a:chExt cx="0" cy="0"/>
        </a:xfrm>
      </p:grpSpPr>
      <p:pic>
        <p:nvPicPr>
          <p:cNvPr id="591" name="Google Shape;591;g3bed48ece33_0_1422" title="IoT World_Green.jp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92" name="Google Shape;592;g3bed48ece33_0_1422"/>
          <p:cNvSpPr/>
          <p:nvPr/>
        </p:nvSpPr>
        <p:spPr>
          <a:xfrm>
            <a:off x="129375" y="98700"/>
            <a:ext cx="8905500" cy="494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93" name="Google Shape;593;g3bed48ece33_0_14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94" name="Google Shape;594;g3bed48ece33_0_1422"/>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Blank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när du har innehåll som inte passar in i någon temamall, t.ex. en tabell.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Se till att innehållet är neutralt färgsatt eller matchar färgtemat.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bakgrundsbild 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OBS! Ska endast användas när ingen annan mall passar syftet.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örre brödtext ">
  <p:cSld name="TITLE_1_1_1_1">
    <p:spTree>
      <p:nvGrpSpPr>
        <p:cNvPr id="595" name="Shape 595"/>
        <p:cNvGrpSpPr/>
        <p:nvPr/>
      </p:nvGrpSpPr>
      <p:grpSpPr>
        <a:xfrm>
          <a:off x="0" y="0"/>
          <a:ext cx="0" cy="0"/>
          <a:chOff x="0" y="0"/>
          <a:chExt cx="0" cy="0"/>
        </a:xfrm>
      </p:grpSpPr>
      <p:pic>
        <p:nvPicPr>
          <p:cNvPr id="596" name="Google Shape;596;g3bed48ece33_0_1427" title="IoT World_Green.jpg"/>
          <p:cNvPicPr preferRelativeResize="0"/>
          <p:nvPr/>
        </p:nvPicPr>
        <p:blipFill rotWithShape="1">
          <a:blip r:embed="rId2">
            <a:alphaModFix amt="80000"/>
          </a:blip>
          <a:srcRect b="0" l="0" r="0" t="0"/>
          <a:stretch/>
        </p:blipFill>
        <p:spPr>
          <a:xfrm>
            <a:off x="0" y="0"/>
            <a:ext cx="4333848" cy="5143500"/>
          </a:xfrm>
          <a:prstGeom prst="rect">
            <a:avLst/>
          </a:prstGeom>
          <a:noFill/>
          <a:ln>
            <a:noFill/>
          </a:ln>
        </p:spPr>
      </p:pic>
      <p:sp>
        <p:nvSpPr>
          <p:cNvPr id="597" name="Google Shape;597;g3bed48ece33_0_1427"/>
          <p:cNvSpPr txBox="1"/>
          <p:nvPr>
            <p:ph type="ctrTitle"/>
          </p:nvPr>
        </p:nvSpPr>
        <p:spPr>
          <a:xfrm>
            <a:off x="449150" y="338900"/>
            <a:ext cx="3524100" cy="44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000"/>
              <a:buFont typeface="Source Sans 3"/>
              <a:buNone/>
              <a:defRPr b="1">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98" name="Google Shape;598;g3bed48ece33_0_14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99" name="Google Shape;599;g3bed48ece33_0_1427"/>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00" name="Google Shape;600;g3bed48ece33_0_1427"/>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paragrafer med något större text.</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p:cSld name="TITLE_1_1_1_1_1">
    <p:bg>
      <p:bgPr>
        <a:noFill/>
      </p:bgPr>
    </p:bg>
    <p:spTree>
      <p:nvGrpSpPr>
        <p:cNvPr id="601" name="Shape 601"/>
        <p:cNvGrpSpPr/>
        <p:nvPr/>
      </p:nvGrpSpPr>
      <p:grpSpPr>
        <a:xfrm>
          <a:off x="0" y="0"/>
          <a:ext cx="0" cy="0"/>
          <a:chOff x="0" y="0"/>
          <a:chExt cx="0" cy="0"/>
        </a:xfrm>
      </p:grpSpPr>
      <p:pic>
        <p:nvPicPr>
          <p:cNvPr id="602" name="Google Shape;602;g3bed48ece33_0_1433" title="IoT World_Green.jpg"/>
          <p:cNvPicPr preferRelativeResize="0"/>
          <p:nvPr/>
        </p:nvPicPr>
        <p:blipFill rotWithShape="1">
          <a:blip r:embed="rId2">
            <a:alphaModFix amt="80000"/>
          </a:blip>
          <a:srcRect b="0" l="0" r="0" t="0"/>
          <a:stretch/>
        </p:blipFill>
        <p:spPr>
          <a:xfrm>
            <a:off x="0" y="0"/>
            <a:ext cx="3353227" cy="5143500"/>
          </a:xfrm>
          <a:prstGeom prst="rect">
            <a:avLst/>
          </a:prstGeom>
          <a:noFill/>
          <a:ln>
            <a:noFill/>
          </a:ln>
        </p:spPr>
      </p:pic>
      <p:sp>
        <p:nvSpPr>
          <p:cNvPr id="603" name="Google Shape;603;g3bed48ece33_0_1433"/>
          <p:cNvSpPr/>
          <p:nvPr/>
        </p:nvSpPr>
        <p:spPr>
          <a:xfrm>
            <a:off x="151350" y="1231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04" name="Google Shape;604;g3bed48ece33_0_14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05" name="Google Shape;605;g3bed48ece33_0_1433"/>
          <p:cNvSpPr txBox="1"/>
          <p:nvPr/>
        </p:nvSpPr>
        <p:spPr>
          <a:xfrm>
            <a:off x="-3828675" y="0"/>
            <a:ext cx="3520500" cy="5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Titelkort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i början av presentationen, eller när ämnet ändras.</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Håll rubriken och underrubriken kort och koncis.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gärna till en </a:t>
            </a:r>
            <a:r>
              <a:rPr b="1" i="0" lang="sv" sz="1800" u="none" cap="none" strike="noStrike">
                <a:solidFill>
                  <a:srgbClr val="000000"/>
                </a:solidFill>
                <a:latin typeface="Source Sans 3"/>
                <a:ea typeface="Source Sans 3"/>
                <a:cs typeface="Source Sans 3"/>
                <a:sym typeface="Source Sans 3"/>
              </a:rPr>
              <a:t>bakgrundsbild </a:t>
            </a:r>
            <a:r>
              <a:rPr b="0" i="0" lang="sv" sz="1800" u="none" cap="none" strike="noStrike">
                <a:solidFill>
                  <a:srgbClr val="000000"/>
                </a:solidFill>
                <a:latin typeface="Source Sans 3"/>
                <a:ea typeface="Source Sans 3"/>
                <a:cs typeface="Source Sans 3"/>
                <a:sym typeface="Source Sans 3"/>
              </a:rPr>
              <a:t>enligt instruktionerna till höger.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606" name="Google Shape;606;g3bed48ece33_0_1433"/>
          <p:cNvSpPr txBox="1"/>
          <p:nvPr>
            <p:ph type="ctrTitle"/>
          </p:nvPr>
        </p:nvSpPr>
        <p:spPr>
          <a:xfrm>
            <a:off x="306925" y="363075"/>
            <a:ext cx="2691600" cy="1803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3000"/>
              <a:buFont typeface="Source Sans 3"/>
              <a:buNone/>
              <a:defRPr sz="3000">
                <a:solidFill>
                  <a:schemeClr val="dk1"/>
                </a:solidFill>
                <a:latin typeface="Source Sans 3 Black"/>
                <a:ea typeface="Source Sans 3 Black"/>
                <a:cs typeface="Source Sans 3 Black"/>
                <a:sym typeface="Source Sans 3 Black"/>
              </a:defRPr>
            </a:lvl1pPr>
            <a:lvl2pPr lvl="1" algn="r">
              <a:lnSpc>
                <a:spcPct val="100000"/>
              </a:lnSpc>
              <a:spcBef>
                <a:spcPts val="0"/>
              </a:spcBef>
              <a:spcAft>
                <a:spcPts val="0"/>
              </a:spcAft>
              <a:buClr>
                <a:srgbClr val="000000"/>
              </a:buClr>
              <a:buSzPts val="3000"/>
              <a:buNone/>
              <a:defRPr sz="3000">
                <a:solidFill>
                  <a:srgbClr val="000000"/>
                </a:solidFill>
              </a:defRPr>
            </a:lvl2pPr>
            <a:lvl3pPr lvl="2" algn="r">
              <a:lnSpc>
                <a:spcPct val="100000"/>
              </a:lnSpc>
              <a:spcBef>
                <a:spcPts val="0"/>
              </a:spcBef>
              <a:spcAft>
                <a:spcPts val="0"/>
              </a:spcAft>
              <a:buClr>
                <a:srgbClr val="000000"/>
              </a:buClr>
              <a:buSzPts val="3000"/>
              <a:buNone/>
              <a:defRPr sz="3000">
                <a:solidFill>
                  <a:srgbClr val="000000"/>
                </a:solidFill>
              </a:defRPr>
            </a:lvl3pPr>
            <a:lvl4pPr lvl="3" algn="r">
              <a:lnSpc>
                <a:spcPct val="100000"/>
              </a:lnSpc>
              <a:spcBef>
                <a:spcPts val="0"/>
              </a:spcBef>
              <a:spcAft>
                <a:spcPts val="0"/>
              </a:spcAft>
              <a:buClr>
                <a:srgbClr val="000000"/>
              </a:buClr>
              <a:buSzPts val="3000"/>
              <a:buNone/>
              <a:defRPr sz="3000">
                <a:solidFill>
                  <a:srgbClr val="000000"/>
                </a:solidFill>
              </a:defRPr>
            </a:lvl4pPr>
            <a:lvl5pPr lvl="4" algn="r">
              <a:lnSpc>
                <a:spcPct val="100000"/>
              </a:lnSpc>
              <a:spcBef>
                <a:spcPts val="0"/>
              </a:spcBef>
              <a:spcAft>
                <a:spcPts val="0"/>
              </a:spcAft>
              <a:buClr>
                <a:srgbClr val="000000"/>
              </a:buClr>
              <a:buSzPts val="3000"/>
              <a:buNone/>
              <a:defRPr sz="3000">
                <a:solidFill>
                  <a:srgbClr val="000000"/>
                </a:solidFill>
              </a:defRPr>
            </a:lvl5pPr>
            <a:lvl6pPr lvl="5" algn="r">
              <a:lnSpc>
                <a:spcPct val="100000"/>
              </a:lnSpc>
              <a:spcBef>
                <a:spcPts val="0"/>
              </a:spcBef>
              <a:spcAft>
                <a:spcPts val="0"/>
              </a:spcAft>
              <a:buClr>
                <a:srgbClr val="000000"/>
              </a:buClr>
              <a:buSzPts val="3000"/>
              <a:buNone/>
              <a:defRPr sz="3000">
                <a:solidFill>
                  <a:srgbClr val="000000"/>
                </a:solidFill>
              </a:defRPr>
            </a:lvl6pPr>
            <a:lvl7pPr lvl="6" algn="r">
              <a:lnSpc>
                <a:spcPct val="100000"/>
              </a:lnSpc>
              <a:spcBef>
                <a:spcPts val="0"/>
              </a:spcBef>
              <a:spcAft>
                <a:spcPts val="0"/>
              </a:spcAft>
              <a:buClr>
                <a:srgbClr val="000000"/>
              </a:buClr>
              <a:buSzPts val="3000"/>
              <a:buNone/>
              <a:defRPr sz="3000">
                <a:solidFill>
                  <a:srgbClr val="000000"/>
                </a:solidFill>
              </a:defRPr>
            </a:lvl7pPr>
            <a:lvl8pPr lvl="7" algn="r">
              <a:lnSpc>
                <a:spcPct val="100000"/>
              </a:lnSpc>
              <a:spcBef>
                <a:spcPts val="0"/>
              </a:spcBef>
              <a:spcAft>
                <a:spcPts val="0"/>
              </a:spcAft>
              <a:buClr>
                <a:srgbClr val="000000"/>
              </a:buClr>
              <a:buSzPts val="3000"/>
              <a:buNone/>
              <a:defRPr sz="3000">
                <a:solidFill>
                  <a:srgbClr val="000000"/>
                </a:solidFill>
              </a:defRPr>
            </a:lvl8pPr>
            <a:lvl9pPr lvl="8" algn="r">
              <a:lnSpc>
                <a:spcPct val="100000"/>
              </a:lnSpc>
              <a:spcBef>
                <a:spcPts val="0"/>
              </a:spcBef>
              <a:spcAft>
                <a:spcPts val="0"/>
              </a:spcAft>
              <a:buClr>
                <a:srgbClr val="000000"/>
              </a:buClr>
              <a:buSzPts val="3000"/>
              <a:buNone/>
              <a:defRPr sz="3000">
                <a:solidFill>
                  <a:srgbClr val="000000"/>
                </a:solidFill>
              </a:defRPr>
            </a:lvl9pPr>
          </a:lstStyle>
          <a:p/>
        </p:txBody>
      </p:sp>
      <p:sp>
        <p:nvSpPr>
          <p:cNvPr id="607" name="Google Shape;607;g3bed48ece33_0_1433"/>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lvl1pPr indent="-342900" lvl="0" marL="457200" algn="r">
              <a:lnSpc>
                <a:spcPct val="115000"/>
              </a:lnSpc>
              <a:spcBef>
                <a:spcPts val="0"/>
              </a:spcBef>
              <a:spcAft>
                <a:spcPts val="0"/>
              </a:spcAft>
              <a:buClr>
                <a:schemeClr val="dk1"/>
              </a:buClr>
              <a:buSzPts val="1800"/>
              <a:buChar char="●"/>
              <a:defRPr sz="1400">
                <a:solidFill>
                  <a:schemeClr val="dk1"/>
                </a:solidFill>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cxnSp>
        <p:nvCxnSpPr>
          <p:cNvPr id="608" name="Google Shape;608;g3bed48ece33_0_1433"/>
          <p:cNvCxnSpPr/>
          <p:nvPr/>
        </p:nvCxnSpPr>
        <p:spPr>
          <a:xfrm rot="10800000">
            <a:off x="1808250" y="2205350"/>
            <a:ext cx="10977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cSld name="TITLE_1_1_2">
    <p:spTree>
      <p:nvGrpSpPr>
        <p:cNvPr id="609" name="Shape 609"/>
        <p:cNvGrpSpPr/>
        <p:nvPr/>
      </p:nvGrpSpPr>
      <p:grpSpPr>
        <a:xfrm>
          <a:off x="0" y="0"/>
          <a:ext cx="0" cy="0"/>
          <a:chOff x="0" y="0"/>
          <a:chExt cx="0" cy="0"/>
        </a:xfrm>
      </p:grpSpPr>
      <p:pic>
        <p:nvPicPr>
          <p:cNvPr id="610" name="Google Shape;610;g3bed48ece33_0_1441" title="IoT World_Green.jpg"/>
          <p:cNvPicPr preferRelativeResize="0"/>
          <p:nvPr/>
        </p:nvPicPr>
        <p:blipFill rotWithShape="1">
          <a:blip r:embed="rId2">
            <a:alphaModFix amt="80000"/>
          </a:blip>
          <a:srcRect b="0" l="0" r="0" t="0"/>
          <a:stretch/>
        </p:blipFill>
        <p:spPr>
          <a:xfrm>
            <a:off x="0" y="0"/>
            <a:ext cx="9144000" cy="5143500"/>
          </a:xfrm>
          <a:prstGeom prst="rect">
            <a:avLst/>
          </a:prstGeom>
          <a:noFill/>
          <a:ln>
            <a:noFill/>
          </a:ln>
        </p:spPr>
      </p:pic>
      <p:sp>
        <p:nvSpPr>
          <p:cNvPr id="611" name="Google Shape;611;g3bed48ece33_0_1441"/>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2" name="Google Shape;612;g3bed48ece33_0_1441"/>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13" name="Google Shape;613;g3bed48ece33_0_1441"/>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14" name="Google Shape;614;g3bed48ece33_0_14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15" name="Google Shape;615;g3bed48ece33_0_1441"/>
          <p:cNvSpPr txBox="1"/>
          <p:nvPr>
            <p:ph idx="1" type="body"/>
          </p:nvPr>
        </p:nvSpPr>
        <p:spPr>
          <a:xfrm>
            <a:off x="4788025" y="20007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16" name="Google Shape;616;g3bed48ece33_0_1441"/>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3">
  <p:cSld name="TITLE_1_1_2_5">
    <p:spTree>
      <p:nvGrpSpPr>
        <p:cNvPr id="617" name="Shape 617"/>
        <p:cNvGrpSpPr/>
        <p:nvPr/>
      </p:nvGrpSpPr>
      <p:grpSpPr>
        <a:xfrm>
          <a:off x="0" y="0"/>
          <a:ext cx="0" cy="0"/>
          <a:chOff x="0" y="0"/>
          <a:chExt cx="0" cy="0"/>
        </a:xfrm>
      </p:grpSpPr>
      <p:pic>
        <p:nvPicPr>
          <p:cNvPr id="618" name="Google Shape;618;g3bed48ece33_0_1449" title="digital-ledsagning-007.jpg"/>
          <p:cNvPicPr preferRelativeResize="0"/>
          <p:nvPr/>
        </p:nvPicPr>
        <p:blipFill rotWithShape="1">
          <a:blip r:embed="rId2">
            <a:alphaModFix/>
          </a:blip>
          <a:srcRect b="0" l="18448" r="25816" t="0"/>
          <a:stretch/>
        </p:blipFill>
        <p:spPr>
          <a:xfrm>
            <a:off x="0" y="0"/>
            <a:ext cx="4299975" cy="5143500"/>
          </a:xfrm>
          <a:prstGeom prst="rect">
            <a:avLst/>
          </a:prstGeom>
          <a:noFill/>
          <a:ln>
            <a:noFill/>
          </a:ln>
        </p:spPr>
      </p:pic>
      <p:pic>
        <p:nvPicPr>
          <p:cNvPr id="619" name="Google Shape;619;g3bed48ece33_0_1449" title="IoT World_Green.jpg"/>
          <p:cNvPicPr preferRelativeResize="0"/>
          <p:nvPr/>
        </p:nvPicPr>
        <p:blipFill rotWithShape="1">
          <a:blip r:embed="rId3">
            <a:alphaModFix amt="80000"/>
          </a:blip>
          <a:srcRect b="0" l="0" r="0" t="0"/>
          <a:stretch/>
        </p:blipFill>
        <p:spPr>
          <a:xfrm>
            <a:off x="0" y="0"/>
            <a:ext cx="9144000" cy="5143500"/>
          </a:xfrm>
          <a:prstGeom prst="rect">
            <a:avLst/>
          </a:prstGeom>
          <a:noFill/>
          <a:ln>
            <a:noFill/>
          </a:ln>
        </p:spPr>
      </p:pic>
      <p:sp>
        <p:nvSpPr>
          <p:cNvPr id="620" name="Google Shape;620;g3bed48ece33_0_1449"/>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1" name="Google Shape;621;g3bed48ece33_0_1449"/>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22" name="Google Shape;622;g3bed48ece33_0_1449"/>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23" name="Google Shape;623;g3bed48ece33_0_14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24" name="Google Shape;624;g3bed48ece33_0_1449"/>
          <p:cNvSpPr txBox="1"/>
          <p:nvPr>
            <p:ph idx="1" type="body"/>
          </p:nvPr>
        </p:nvSpPr>
        <p:spPr>
          <a:xfrm>
            <a:off x="4788025" y="20007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25" name="Google Shape;625;g3bed48ece33_0_1449"/>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2">
  <p:cSld name="TITLE_1_1_2_4">
    <p:spTree>
      <p:nvGrpSpPr>
        <p:cNvPr id="626" name="Shape 626"/>
        <p:cNvGrpSpPr/>
        <p:nvPr/>
      </p:nvGrpSpPr>
      <p:grpSpPr>
        <a:xfrm>
          <a:off x="0" y="0"/>
          <a:ext cx="0" cy="0"/>
          <a:chOff x="0" y="0"/>
          <a:chExt cx="0" cy="0"/>
        </a:xfrm>
      </p:grpSpPr>
      <p:pic>
        <p:nvPicPr>
          <p:cNvPr id="627" name="Google Shape;627;g3bed48ece33_0_1458" title="Materialförsörjning.jpeg"/>
          <p:cNvPicPr preferRelativeResize="0"/>
          <p:nvPr/>
        </p:nvPicPr>
        <p:blipFill rotWithShape="1">
          <a:blip r:embed="rId2">
            <a:alphaModFix/>
          </a:blip>
          <a:srcRect b="-849" l="28634" r="-9915" t="850"/>
          <a:stretch/>
        </p:blipFill>
        <p:spPr>
          <a:xfrm>
            <a:off x="-2" y="12325"/>
            <a:ext cx="6535675" cy="5143499"/>
          </a:xfrm>
          <a:prstGeom prst="rect">
            <a:avLst/>
          </a:prstGeom>
          <a:noFill/>
          <a:ln>
            <a:noFill/>
          </a:ln>
        </p:spPr>
      </p:pic>
      <p:pic>
        <p:nvPicPr>
          <p:cNvPr id="628" name="Google Shape;628;g3bed48ece33_0_1458" title="IoT World_Green.jpg"/>
          <p:cNvPicPr preferRelativeResize="0"/>
          <p:nvPr/>
        </p:nvPicPr>
        <p:blipFill rotWithShape="1">
          <a:blip r:embed="rId3">
            <a:alphaModFix amt="80000"/>
          </a:blip>
          <a:srcRect b="0" l="0" r="0" t="0"/>
          <a:stretch/>
        </p:blipFill>
        <p:spPr>
          <a:xfrm>
            <a:off x="0" y="0"/>
            <a:ext cx="9144000" cy="5143500"/>
          </a:xfrm>
          <a:prstGeom prst="rect">
            <a:avLst/>
          </a:prstGeom>
          <a:noFill/>
          <a:ln>
            <a:noFill/>
          </a:ln>
        </p:spPr>
      </p:pic>
      <p:sp>
        <p:nvSpPr>
          <p:cNvPr id="629" name="Google Shape;629;g3bed48ece33_0_1458"/>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30" name="Google Shape;630;g3bed48ece33_0_1458"/>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31" name="Google Shape;631;g3bed48ece33_0_1458"/>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32" name="Google Shape;632;g3bed48ece33_0_14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33" name="Google Shape;633;g3bed48ece33_0_1458"/>
          <p:cNvSpPr txBox="1"/>
          <p:nvPr>
            <p:ph idx="1" type="body"/>
          </p:nvPr>
        </p:nvSpPr>
        <p:spPr>
          <a:xfrm>
            <a:off x="4788025" y="20007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34" name="Google Shape;634;g3bed48ece33_0_1458"/>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TITLE_1_1_2_3">
    <p:spTree>
      <p:nvGrpSpPr>
        <p:cNvPr id="635" name="Shape 635"/>
        <p:cNvGrpSpPr/>
        <p:nvPr/>
      </p:nvGrpSpPr>
      <p:grpSpPr>
        <a:xfrm>
          <a:off x="0" y="0"/>
          <a:ext cx="0" cy="0"/>
          <a:chOff x="0" y="0"/>
          <a:chExt cx="0" cy="0"/>
        </a:xfrm>
      </p:grpSpPr>
      <p:pic>
        <p:nvPicPr>
          <p:cNvPr id="636" name="Google Shape;636;g3bed48ece33_0_1467" title="IMG_1248 Medel (6).jpeg"/>
          <p:cNvPicPr preferRelativeResize="0"/>
          <p:nvPr/>
        </p:nvPicPr>
        <p:blipFill rotWithShape="1">
          <a:blip r:embed="rId2">
            <a:alphaModFix/>
          </a:blip>
          <a:srcRect b="8001" l="0" r="0" t="2278"/>
          <a:stretch/>
        </p:blipFill>
        <p:spPr>
          <a:xfrm>
            <a:off x="0" y="0"/>
            <a:ext cx="4299974" cy="5143501"/>
          </a:xfrm>
          <a:prstGeom prst="rect">
            <a:avLst/>
          </a:prstGeom>
          <a:noFill/>
          <a:ln>
            <a:noFill/>
          </a:ln>
        </p:spPr>
      </p:pic>
      <p:pic>
        <p:nvPicPr>
          <p:cNvPr id="637" name="Google Shape;637;g3bed48ece33_0_1467" title="IoT World_Green.jpg"/>
          <p:cNvPicPr preferRelativeResize="0"/>
          <p:nvPr/>
        </p:nvPicPr>
        <p:blipFill rotWithShape="1">
          <a:blip r:embed="rId3">
            <a:alphaModFix amt="80000"/>
          </a:blip>
          <a:srcRect b="0" l="0" r="0" t="0"/>
          <a:stretch/>
        </p:blipFill>
        <p:spPr>
          <a:xfrm>
            <a:off x="0" y="0"/>
            <a:ext cx="9144000" cy="5143500"/>
          </a:xfrm>
          <a:prstGeom prst="rect">
            <a:avLst/>
          </a:prstGeom>
          <a:noFill/>
          <a:ln>
            <a:noFill/>
          </a:ln>
        </p:spPr>
      </p:pic>
      <p:sp>
        <p:nvSpPr>
          <p:cNvPr id="638" name="Google Shape;638;g3bed48ece33_0_1467"/>
          <p:cNvSpPr/>
          <p:nvPr/>
        </p:nvSpPr>
        <p:spPr>
          <a:xfrm>
            <a:off x="188088" y="175825"/>
            <a:ext cx="8767200" cy="481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39" name="Google Shape;639;g3bed48ece33_0_1467"/>
          <p:cNvSpPr/>
          <p:nvPr/>
        </p:nvSpPr>
        <p:spPr>
          <a:xfrm>
            <a:off x="4299975" y="175625"/>
            <a:ext cx="4655400" cy="481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40" name="Google Shape;640;g3bed48ece33_0_1467"/>
          <p:cNvSpPr txBox="1"/>
          <p:nvPr>
            <p:ph type="ctrTitle"/>
          </p:nvPr>
        </p:nvSpPr>
        <p:spPr>
          <a:xfrm>
            <a:off x="4788100" y="510750"/>
            <a:ext cx="3791400" cy="135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Source Sans 3"/>
              <a:buNone/>
              <a:defRPr sz="3000">
                <a:solidFill>
                  <a:schemeClr val="lt1"/>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41" name="Google Shape;641;g3bed48ece33_0_14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42" name="Google Shape;642;g3bed48ece33_0_1467"/>
          <p:cNvSpPr txBox="1"/>
          <p:nvPr>
            <p:ph idx="1" type="body"/>
          </p:nvPr>
        </p:nvSpPr>
        <p:spPr>
          <a:xfrm>
            <a:off x="4788025" y="2000725"/>
            <a:ext cx="3791400" cy="248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43" name="Google Shape;643;g3bed48ece33_0_1467"/>
          <p:cNvSpPr txBox="1"/>
          <p:nvPr/>
        </p:nvSpPr>
        <p:spPr>
          <a:xfrm>
            <a:off x="-3739975" y="0"/>
            <a:ext cx="336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kort ">
  <p:cSld name="TITLE_1_1_2_2">
    <p:spTree>
      <p:nvGrpSpPr>
        <p:cNvPr id="644" name="Shape 644"/>
        <p:cNvGrpSpPr/>
        <p:nvPr/>
      </p:nvGrpSpPr>
      <p:grpSpPr>
        <a:xfrm>
          <a:off x="0" y="0"/>
          <a:ext cx="0" cy="0"/>
          <a:chOff x="0" y="0"/>
          <a:chExt cx="0" cy="0"/>
        </a:xfrm>
      </p:grpSpPr>
      <p:pic>
        <p:nvPicPr>
          <p:cNvPr id="645" name="Google Shape;645;g3bed48ece33_0_1476" title="IoT World_Green.jpg"/>
          <p:cNvPicPr preferRelativeResize="0"/>
          <p:nvPr/>
        </p:nvPicPr>
        <p:blipFill rotWithShape="1">
          <a:blip r:embed="rId2">
            <a:alphaModFix/>
          </a:blip>
          <a:srcRect b="0" l="0" r="0" t="0"/>
          <a:stretch/>
        </p:blipFill>
        <p:spPr>
          <a:xfrm rot="-5400000">
            <a:off x="6446463" y="2448714"/>
            <a:ext cx="122525" cy="5277749"/>
          </a:xfrm>
          <a:prstGeom prst="rect">
            <a:avLst/>
          </a:prstGeom>
          <a:noFill/>
          <a:ln>
            <a:noFill/>
          </a:ln>
        </p:spPr>
      </p:pic>
      <p:sp>
        <p:nvSpPr>
          <p:cNvPr id="646" name="Google Shape;646;g3bed48ece33_0_1476"/>
          <p:cNvSpPr txBox="1"/>
          <p:nvPr>
            <p:ph type="ctrTitle"/>
          </p:nvPr>
        </p:nvSpPr>
        <p:spPr>
          <a:xfrm>
            <a:off x="4559500" y="510750"/>
            <a:ext cx="3952200" cy="1974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47" name="Google Shape;647;g3bed48ece33_0_14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48" name="Google Shape;648;g3bed48ece33_0_1476"/>
          <p:cNvSpPr txBox="1"/>
          <p:nvPr>
            <p:ph idx="1" type="body"/>
          </p:nvPr>
        </p:nvSpPr>
        <p:spPr>
          <a:xfrm>
            <a:off x="4607125" y="2644625"/>
            <a:ext cx="3904500" cy="1912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49" name="Google Shape;649;g3bed48ece33_0_1476"/>
          <p:cNvSpPr/>
          <p:nvPr>
            <p:ph idx="2" type="pic"/>
          </p:nvPr>
        </p:nvSpPr>
        <p:spPr>
          <a:xfrm>
            <a:off x="-39950" y="0"/>
            <a:ext cx="3904500" cy="5151000"/>
          </a:xfrm>
          <a:prstGeom prst="rect">
            <a:avLst/>
          </a:prstGeom>
          <a:solidFill>
            <a:schemeClr val="dk1"/>
          </a:solidFill>
          <a:ln>
            <a:noFill/>
          </a:ln>
        </p:spPr>
      </p:sp>
      <p:cxnSp>
        <p:nvCxnSpPr>
          <p:cNvPr id="650" name="Google Shape;650;g3bed48ece33_0_1476"/>
          <p:cNvCxnSpPr/>
          <p:nvPr/>
        </p:nvCxnSpPr>
        <p:spPr>
          <a:xfrm>
            <a:off x="4701625" y="2510250"/>
            <a:ext cx="1302900" cy="0"/>
          </a:xfrm>
          <a:prstGeom prst="straightConnector1">
            <a:avLst/>
          </a:prstGeom>
          <a:noFill/>
          <a:ln cap="flat" cmpd="sng" w="19050">
            <a:solidFill>
              <a:schemeClr val="accent1"/>
            </a:solidFill>
            <a:prstDash val="solid"/>
            <a:round/>
            <a:headEnd len="sm" w="sm" type="none"/>
            <a:tailEnd len="sm" w="sm" type="none"/>
          </a:ln>
        </p:spPr>
      </p:cxnSp>
      <p:sp>
        <p:nvSpPr>
          <p:cNvPr id="651" name="Google Shape;651;g3bed48ece33_0_1476"/>
          <p:cNvSpPr txBox="1"/>
          <p:nvPr/>
        </p:nvSpPr>
        <p:spPr>
          <a:xfrm>
            <a:off x="-3739975" y="0"/>
            <a:ext cx="3364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Kontaktkort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till exempel för avslutande kontaktkort till en person eller företag.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k ">
  <p:cSld name="TITLE_1_1_2_2_1">
    <p:spTree>
      <p:nvGrpSpPr>
        <p:cNvPr id="652" name="Shape 652"/>
        <p:cNvGrpSpPr/>
        <p:nvPr/>
      </p:nvGrpSpPr>
      <p:grpSpPr>
        <a:xfrm>
          <a:off x="0" y="0"/>
          <a:ext cx="0" cy="0"/>
          <a:chOff x="0" y="0"/>
          <a:chExt cx="0" cy="0"/>
        </a:xfrm>
      </p:grpSpPr>
      <p:sp>
        <p:nvSpPr>
          <p:cNvPr id="653" name="Google Shape;653;g3bed48ece33_0_1484"/>
          <p:cNvSpPr txBox="1"/>
          <p:nvPr>
            <p:ph type="ctrTitle"/>
          </p:nvPr>
        </p:nvSpPr>
        <p:spPr>
          <a:xfrm>
            <a:off x="531250" y="503800"/>
            <a:ext cx="3727500" cy="1642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000"/>
              <a:buFont typeface="Source Sans 3"/>
              <a:buNone/>
              <a:defRPr b="1" sz="3000">
                <a:solidFill>
                  <a:schemeClr val="lt1"/>
                </a:solidFill>
                <a:latin typeface="Source Sans 3"/>
                <a:ea typeface="Source Sans 3"/>
                <a:cs typeface="Source Sans 3"/>
                <a:sym typeface="Source Sans 3"/>
              </a:defRPr>
            </a:lvl1pPr>
            <a:lvl2pPr lvl="1"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54" name="Google Shape;654;g3bed48ece33_0_1484"/>
          <p:cNvSpPr txBox="1"/>
          <p:nvPr>
            <p:ph idx="12" type="sldNum"/>
          </p:nvPr>
        </p:nvSpPr>
        <p:spPr>
          <a:xfrm>
            <a:off x="4219433" y="465626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55" name="Google Shape;655;g3bed48ece33_0_1484"/>
          <p:cNvSpPr txBox="1"/>
          <p:nvPr>
            <p:ph idx="1" type="body"/>
          </p:nvPr>
        </p:nvSpPr>
        <p:spPr>
          <a:xfrm>
            <a:off x="553750" y="2310899"/>
            <a:ext cx="3682500" cy="2376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cxnSp>
        <p:nvCxnSpPr>
          <p:cNvPr id="656" name="Google Shape;656;g3bed48ece33_0_1484"/>
          <p:cNvCxnSpPr/>
          <p:nvPr/>
        </p:nvCxnSpPr>
        <p:spPr>
          <a:xfrm>
            <a:off x="668400" y="2222500"/>
            <a:ext cx="1302900" cy="0"/>
          </a:xfrm>
          <a:prstGeom prst="straightConnector1">
            <a:avLst/>
          </a:prstGeom>
          <a:noFill/>
          <a:ln cap="flat" cmpd="sng" w="19050">
            <a:solidFill>
              <a:schemeClr val="accent1"/>
            </a:solidFill>
            <a:prstDash val="solid"/>
            <a:round/>
            <a:headEnd len="sm" w="sm" type="none"/>
            <a:tailEnd len="sm" w="sm" type="none"/>
          </a:ln>
        </p:spPr>
      </p:cxnSp>
      <p:sp>
        <p:nvSpPr>
          <p:cNvPr id="657" name="Google Shape;657;g3bed48ece33_0_1484"/>
          <p:cNvSpPr txBox="1"/>
          <p:nvPr/>
        </p:nvSpPr>
        <p:spPr>
          <a:xfrm>
            <a:off x="-3739975" y="0"/>
            <a:ext cx="33642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Statistik</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Statisk graf (bild):</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Klistra in din graf till höger om texten.</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Dynamisk graf: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Duplicera valfri graf från graf-sliden och klistra in. Högerklicka på grafen för att redigera data direkt i Sheets.</a:t>
            </a:r>
            <a:endParaRPr b="0" i="0" sz="1800" u="none" cap="none" strike="noStrike">
              <a:solidFill>
                <a:srgbClr val="000000"/>
              </a:solidFill>
              <a:latin typeface="Source Sans 3"/>
              <a:ea typeface="Source Sans 3"/>
              <a:cs typeface="Source Sans 3"/>
              <a:sym typeface="Source Sans 3"/>
            </a:endParaRPr>
          </a:p>
        </p:txBody>
      </p:sp>
      <p:pic>
        <p:nvPicPr>
          <p:cNvPr id="658" name="Google Shape;658;g3bed48ece33_0_1484" title="IoT World_Green.jpg"/>
          <p:cNvPicPr preferRelativeResize="0"/>
          <p:nvPr/>
        </p:nvPicPr>
        <p:blipFill rotWithShape="1">
          <a:blip r:embed="rId2">
            <a:alphaModFix/>
          </a:blip>
          <a:srcRect b="0" l="0" r="0" t="0"/>
          <a:stretch/>
        </p:blipFill>
        <p:spPr>
          <a:xfrm rot="-5400000">
            <a:off x="4506688" y="508937"/>
            <a:ext cx="122525" cy="91573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2">
  <p:cSld name="TITLE_1_1_1_1_2">
    <p:spTree>
      <p:nvGrpSpPr>
        <p:cNvPr id="62" name="Shape 62"/>
        <p:cNvGrpSpPr/>
        <p:nvPr/>
      </p:nvGrpSpPr>
      <p:grpSpPr>
        <a:xfrm>
          <a:off x="0" y="0"/>
          <a:ext cx="0" cy="0"/>
          <a:chOff x="0" y="0"/>
          <a:chExt cx="0" cy="0"/>
        </a:xfrm>
      </p:grpSpPr>
      <p:pic>
        <p:nvPicPr>
          <p:cNvPr id="63" name="Google Shape;63;p48"/>
          <p:cNvPicPr preferRelativeResize="0"/>
          <p:nvPr/>
        </p:nvPicPr>
        <p:blipFill rotWithShape="1">
          <a:blip r:embed="rId2">
            <a:alphaModFix/>
          </a:blip>
          <a:srcRect b="0" l="20292" r="20292" t="0"/>
          <a:stretch/>
        </p:blipFill>
        <p:spPr>
          <a:xfrm>
            <a:off x="431" y="-5700"/>
            <a:ext cx="4333850" cy="5154900"/>
          </a:xfrm>
          <a:prstGeom prst="rect">
            <a:avLst/>
          </a:prstGeom>
          <a:noFill/>
          <a:ln>
            <a:noFill/>
          </a:ln>
        </p:spPr>
      </p:pic>
      <p:sp>
        <p:nvSpPr>
          <p:cNvPr id="64" name="Google Shape;64;p48"/>
          <p:cNvSpPr txBox="1"/>
          <p:nvPr>
            <p:ph type="ctrTitle"/>
          </p:nvPr>
        </p:nvSpPr>
        <p:spPr>
          <a:xfrm>
            <a:off x="449150" y="338900"/>
            <a:ext cx="3524100" cy="44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000"/>
              <a:buFont typeface="Source Sans 3"/>
              <a:buNone/>
              <a:defRPr b="1">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65" name="Google Shape;65;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6" name="Google Shape;66;p48"/>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cSld name="TITLE_1_1_2_1">
    <p:spTree>
      <p:nvGrpSpPr>
        <p:cNvPr id="659" name="Shape 659"/>
        <p:cNvGrpSpPr/>
        <p:nvPr/>
      </p:nvGrpSpPr>
      <p:grpSpPr>
        <a:xfrm>
          <a:off x="0" y="0"/>
          <a:ext cx="0" cy="0"/>
          <a:chOff x="0" y="0"/>
          <a:chExt cx="0" cy="0"/>
        </a:xfrm>
      </p:grpSpPr>
      <p:pic>
        <p:nvPicPr>
          <p:cNvPr id="660" name="Google Shape;660;g3bed48ece33_0_1491" title="IoT World_Green.jpg"/>
          <p:cNvPicPr preferRelativeResize="0"/>
          <p:nvPr/>
        </p:nvPicPr>
        <p:blipFill rotWithShape="1">
          <a:blip r:embed="rId2">
            <a:alphaModFix amt="80000"/>
          </a:blip>
          <a:srcRect b="0" l="0" r="0" t="0"/>
          <a:stretch/>
        </p:blipFill>
        <p:spPr>
          <a:xfrm>
            <a:off x="0" y="0"/>
            <a:ext cx="9144000" cy="5143500"/>
          </a:xfrm>
          <a:prstGeom prst="rect">
            <a:avLst/>
          </a:prstGeom>
          <a:noFill/>
          <a:ln>
            <a:noFill/>
          </a:ln>
        </p:spPr>
      </p:pic>
      <p:sp>
        <p:nvSpPr>
          <p:cNvPr id="661" name="Google Shape;661;g3bed48ece33_0_1491"/>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62" name="Google Shape;662;g3bed48ece33_0_1491"/>
          <p:cNvSpPr/>
          <p:nvPr/>
        </p:nvSpPr>
        <p:spPr>
          <a:xfrm>
            <a:off x="4299975" y="128850"/>
            <a:ext cx="4692600" cy="4897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63" name="Google Shape;663;g3bed48ece33_0_1491"/>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64" name="Google Shape;664;g3bed48ece33_0_14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65" name="Google Shape;665;g3bed48ece33_0_1491"/>
          <p:cNvSpPr txBox="1"/>
          <p:nvPr>
            <p:ph idx="1" type="body"/>
          </p:nvPr>
        </p:nvSpPr>
        <p:spPr>
          <a:xfrm>
            <a:off x="4720475" y="706300"/>
            <a:ext cx="39780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66" name="Google Shape;666;g3bed48ece33_0_1491"/>
          <p:cNvSpPr txBox="1"/>
          <p:nvPr/>
        </p:nvSpPr>
        <p:spPr>
          <a:xfrm>
            <a:off x="-3655925" y="0"/>
            <a:ext cx="3210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2">
  <p:cSld name="TITLE_1_1_2_1_2">
    <p:spTree>
      <p:nvGrpSpPr>
        <p:cNvPr id="667" name="Shape 667"/>
        <p:cNvGrpSpPr/>
        <p:nvPr/>
      </p:nvGrpSpPr>
      <p:grpSpPr>
        <a:xfrm>
          <a:off x="0" y="0"/>
          <a:ext cx="0" cy="0"/>
          <a:chOff x="0" y="0"/>
          <a:chExt cx="0" cy="0"/>
        </a:xfrm>
      </p:grpSpPr>
      <p:pic>
        <p:nvPicPr>
          <p:cNvPr id="668" name="Google Shape;668;g3bed48ece33_0_1499" title="20250521_135827 (1).jpg"/>
          <p:cNvPicPr preferRelativeResize="0"/>
          <p:nvPr/>
        </p:nvPicPr>
        <p:blipFill rotWithShape="1">
          <a:blip r:embed="rId2">
            <a:alphaModFix/>
          </a:blip>
          <a:srcRect b="10320" l="0" r="0" t="0"/>
          <a:stretch/>
        </p:blipFill>
        <p:spPr>
          <a:xfrm>
            <a:off x="-1800" y="5700"/>
            <a:ext cx="4301775" cy="5143501"/>
          </a:xfrm>
          <a:prstGeom prst="rect">
            <a:avLst/>
          </a:prstGeom>
          <a:noFill/>
          <a:ln>
            <a:noFill/>
          </a:ln>
        </p:spPr>
      </p:pic>
      <p:pic>
        <p:nvPicPr>
          <p:cNvPr id="669" name="Google Shape;669;g3bed48ece33_0_1499" title="IoT World_Green.jpg"/>
          <p:cNvPicPr preferRelativeResize="0"/>
          <p:nvPr/>
        </p:nvPicPr>
        <p:blipFill rotWithShape="1">
          <a:blip r:embed="rId3">
            <a:alphaModFix amt="80000"/>
          </a:blip>
          <a:srcRect b="0" l="0" r="0" t="0"/>
          <a:stretch/>
        </p:blipFill>
        <p:spPr>
          <a:xfrm>
            <a:off x="0" y="0"/>
            <a:ext cx="9144000" cy="5143500"/>
          </a:xfrm>
          <a:prstGeom prst="rect">
            <a:avLst/>
          </a:prstGeom>
          <a:noFill/>
          <a:ln>
            <a:noFill/>
          </a:ln>
        </p:spPr>
      </p:pic>
      <p:sp>
        <p:nvSpPr>
          <p:cNvPr id="670" name="Google Shape;670;g3bed48ece33_0_1499"/>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71" name="Google Shape;671;g3bed48ece33_0_1499"/>
          <p:cNvSpPr/>
          <p:nvPr/>
        </p:nvSpPr>
        <p:spPr>
          <a:xfrm>
            <a:off x="4299975" y="128850"/>
            <a:ext cx="4692600" cy="4897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72" name="Google Shape;672;g3bed48ece33_0_1499"/>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73" name="Google Shape;673;g3bed48ece33_0_14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74" name="Google Shape;674;g3bed48ece33_0_1499"/>
          <p:cNvSpPr txBox="1"/>
          <p:nvPr>
            <p:ph idx="1" type="body"/>
          </p:nvPr>
        </p:nvSpPr>
        <p:spPr>
          <a:xfrm>
            <a:off x="4720475" y="706300"/>
            <a:ext cx="39780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75" name="Google Shape;675;g3bed48ece33_0_1499"/>
          <p:cNvSpPr txBox="1"/>
          <p:nvPr/>
        </p:nvSpPr>
        <p:spPr>
          <a:xfrm>
            <a:off x="-3655925" y="0"/>
            <a:ext cx="3210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TITLE_1_1_2_1_1">
    <p:spTree>
      <p:nvGrpSpPr>
        <p:cNvPr id="676" name="Shape 676"/>
        <p:cNvGrpSpPr/>
        <p:nvPr/>
      </p:nvGrpSpPr>
      <p:grpSpPr>
        <a:xfrm>
          <a:off x="0" y="0"/>
          <a:ext cx="0" cy="0"/>
          <a:chOff x="0" y="0"/>
          <a:chExt cx="0" cy="0"/>
        </a:xfrm>
      </p:grpSpPr>
      <p:pic>
        <p:nvPicPr>
          <p:cNvPr id="677" name="Google Shape;677;g3bed48ece33_0_1508" title="Uppkopplat o säkert (1).png"/>
          <p:cNvPicPr preferRelativeResize="0"/>
          <p:nvPr/>
        </p:nvPicPr>
        <p:blipFill rotWithShape="1">
          <a:blip r:embed="rId2">
            <a:alphaModFix/>
          </a:blip>
          <a:srcRect b="0" l="31445" r="0" t="0"/>
          <a:stretch/>
        </p:blipFill>
        <p:spPr>
          <a:xfrm>
            <a:off x="2" y="0"/>
            <a:ext cx="5083449" cy="5143500"/>
          </a:xfrm>
          <a:prstGeom prst="rect">
            <a:avLst/>
          </a:prstGeom>
          <a:noFill/>
          <a:ln>
            <a:noFill/>
          </a:ln>
        </p:spPr>
      </p:pic>
      <p:pic>
        <p:nvPicPr>
          <p:cNvPr id="678" name="Google Shape;678;g3bed48ece33_0_1508" title="IoT World_Green.jpg"/>
          <p:cNvPicPr preferRelativeResize="0"/>
          <p:nvPr/>
        </p:nvPicPr>
        <p:blipFill rotWithShape="1">
          <a:blip r:embed="rId3">
            <a:alphaModFix amt="80000"/>
          </a:blip>
          <a:srcRect b="0" l="0" r="0" t="0"/>
          <a:stretch/>
        </p:blipFill>
        <p:spPr>
          <a:xfrm>
            <a:off x="0" y="0"/>
            <a:ext cx="9144000" cy="5143500"/>
          </a:xfrm>
          <a:prstGeom prst="rect">
            <a:avLst/>
          </a:prstGeom>
          <a:noFill/>
          <a:ln>
            <a:noFill/>
          </a:ln>
        </p:spPr>
      </p:pic>
      <p:sp>
        <p:nvSpPr>
          <p:cNvPr id="679" name="Google Shape;679;g3bed48ece33_0_1508"/>
          <p:cNvSpPr/>
          <p:nvPr/>
        </p:nvSpPr>
        <p:spPr>
          <a:xfrm>
            <a:off x="151350" y="128850"/>
            <a:ext cx="8841300" cy="489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80" name="Google Shape;680;g3bed48ece33_0_1508"/>
          <p:cNvSpPr/>
          <p:nvPr/>
        </p:nvSpPr>
        <p:spPr>
          <a:xfrm>
            <a:off x="4299975" y="128850"/>
            <a:ext cx="4692600" cy="4897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81" name="Google Shape;681;g3bed48ece33_0_1508"/>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200"/>
              <a:buFont typeface="Source Sans 3"/>
              <a:buNone/>
              <a:defRPr b="1" sz="30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2pPr>
            <a:lvl3pPr lvl="2"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3pPr>
            <a:lvl4pPr lvl="3"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4pPr>
            <a:lvl5pPr lvl="4"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5pPr>
            <a:lvl6pPr lvl="5"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6pPr>
            <a:lvl7pPr lvl="6"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7pPr>
            <a:lvl8pPr lvl="7"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8pPr>
            <a:lvl9pPr lvl="8" algn="ctr">
              <a:lnSpc>
                <a:spcPct val="100000"/>
              </a:lnSpc>
              <a:spcBef>
                <a:spcPts val="0"/>
              </a:spcBef>
              <a:spcAft>
                <a:spcPts val="0"/>
              </a:spcAft>
              <a:buSzPts val="3000"/>
              <a:buFont typeface="Source Sans 3"/>
              <a:buNone/>
              <a:defRPr sz="3000">
                <a:latin typeface="Source Sans 3"/>
                <a:ea typeface="Source Sans 3"/>
                <a:cs typeface="Source Sans 3"/>
                <a:sym typeface="Source Sans 3"/>
              </a:defRPr>
            </a:lvl9pPr>
          </a:lstStyle>
          <a:p/>
        </p:txBody>
      </p:sp>
      <p:sp>
        <p:nvSpPr>
          <p:cNvPr id="682" name="Google Shape;682;g3bed48ece33_0_15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683" name="Google Shape;683;g3bed48ece33_0_1508"/>
          <p:cNvSpPr txBox="1"/>
          <p:nvPr>
            <p:ph idx="1" type="body"/>
          </p:nvPr>
        </p:nvSpPr>
        <p:spPr>
          <a:xfrm>
            <a:off x="4720475" y="706300"/>
            <a:ext cx="3978000" cy="3755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84" name="Google Shape;684;g3bed48ece33_0_1508"/>
          <p:cNvSpPr txBox="1"/>
          <p:nvPr/>
        </p:nvSpPr>
        <p:spPr>
          <a:xfrm>
            <a:off x="-3655925" y="0"/>
            <a:ext cx="3210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Innehåll: text</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eller paragrafer med text.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horisontell ">
  <p:cSld name="CUSTOM_1_1">
    <p:spTree>
      <p:nvGrpSpPr>
        <p:cNvPr id="685" name="Shape 685"/>
        <p:cNvGrpSpPr/>
        <p:nvPr/>
      </p:nvGrpSpPr>
      <p:grpSpPr>
        <a:xfrm>
          <a:off x="0" y="0"/>
          <a:ext cx="0" cy="0"/>
          <a:chOff x="0" y="0"/>
          <a:chExt cx="0" cy="0"/>
        </a:xfrm>
      </p:grpSpPr>
      <p:pic>
        <p:nvPicPr>
          <p:cNvPr id="686" name="Google Shape;686;g3bed48ece33_0_1517" title="IoT World_Green.jpg"/>
          <p:cNvPicPr preferRelativeResize="0"/>
          <p:nvPr/>
        </p:nvPicPr>
        <p:blipFill rotWithShape="1">
          <a:blip r:embed="rId2">
            <a:alphaModFix amt="80000"/>
          </a:blip>
          <a:srcRect b="0" l="0" r="0" t="0"/>
          <a:stretch/>
        </p:blipFill>
        <p:spPr>
          <a:xfrm rot="-5400000">
            <a:off x="3113614" y="-3115112"/>
            <a:ext cx="2917848" cy="9145076"/>
          </a:xfrm>
          <a:prstGeom prst="rect">
            <a:avLst/>
          </a:prstGeom>
          <a:noFill/>
          <a:ln>
            <a:noFill/>
          </a:ln>
        </p:spPr>
      </p:pic>
      <p:sp>
        <p:nvSpPr>
          <p:cNvPr id="687" name="Google Shape;687;g3bed48ece33_0_1517"/>
          <p:cNvSpPr/>
          <p:nvPr/>
        </p:nvSpPr>
        <p:spPr>
          <a:xfrm>
            <a:off x="-17600" y="2917200"/>
            <a:ext cx="9174600" cy="2262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88" name="Google Shape;688;g3bed48ece33_0_1517"/>
          <p:cNvSpPr txBox="1"/>
          <p:nvPr>
            <p:ph type="title"/>
          </p:nvPr>
        </p:nvSpPr>
        <p:spPr>
          <a:xfrm>
            <a:off x="1979663" y="744725"/>
            <a:ext cx="5184600" cy="1311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3000"/>
              <a:buFont typeface="Source Sans 3 Black"/>
              <a:buNone/>
              <a:defRPr sz="3000">
                <a:solidFill>
                  <a:schemeClr val="dk1"/>
                </a:solidFill>
                <a:latin typeface="Source Sans 3 Black"/>
                <a:ea typeface="Source Sans 3 Black"/>
                <a:cs typeface="Source Sans 3 Black"/>
                <a:sym typeface="Source Sans 3 Black"/>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689" name="Google Shape;689;g3bed48ece33_0_1517"/>
          <p:cNvSpPr txBox="1"/>
          <p:nvPr/>
        </p:nvSpPr>
        <p:spPr>
          <a:xfrm>
            <a:off x="2011775" y="2627500"/>
            <a:ext cx="1727400" cy="19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90" name="Google Shape;690;g3bed48ece33_0_1517"/>
          <p:cNvSpPr txBox="1"/>
          <p:nvPr/>
        </p:nvSpPr>
        <p:spPr>
          <a:xfrm>
            <a:off x="2011775" y="1282550"/>
            <a:ext cx="1727400" cy="128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3"/>
              <a:ea typeface="Source Sans 3"/>
              <a:cs typeface="Source Sans 3"/>
              <a:sym typeface="Source Sans 3"/>
            </a:endParaRPr>
          </a:p>
        </p:txBody>
      </p:sp>
      <p:sp>
        <p:nvSpPr>
          <p:cNvPr id="691" name="Google Shape;691;g3bed48ece33_0_1517"/>
          <p:cNvSpPr/>
          <p:nvPr/>
        </p:nvSpPr>
        <p:spPr>
          <a:xfrm>
            <a:off x="182377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692" name="Google Shape;692;g3bed48ece33_0_1517"/>
          <p:cNvSpPr txBox="1"/>
          <p:nvPr>
            <p:ph idx="1" type="body"/>
          </p:nvPr>
        </p:nvSpPr>
        <p:spPr>
          <a:xfrm>
            <a:off x="1823700"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93" name="Google Shape;693;g3bed48ece33_0_1517"/>
          <p:cNvSpPr txBox="1"/>
          <p:nvPr>
            <p:ph idx="2" type="subTitle"/>
          </p:nvPr>
        </p:nvSpPr>
        <p:spPr>
          <a:xfrm>
            <a:off x="1834800"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694" name="Google Shape;694;g3bed48ece33_0_1517"/>
          <p:cNvSpPr txBox="1"/>
          <p:nvPr>
            <p:ph idx="3" type="body"/>
          </p:nvPr>
        </p:nvSpPr>
        <p:spPr>
          <a:xfrm>
            <a:off x="-17600" y="2931025"/>
            <a:ext cx="18522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95" name="Google Shape;695;g3bed48ece33_0_1517"/>
          <p:cNvSpPr txBox="1"/>
          <p:nvPr>
            <p:ph idx="4" type="subTitle"/>
          </p:nvPr>
        </p:nvSpPr>
        <p:spPr>
          <a:xfrm>
            <a:off x="0"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696" name="Google Shape;696;g3bed48ece33_0_1517"/>
          <p:cNvSpPr txBox="1"/>
          <p:nvPr>
            <p:ph idx="5" type="body"/>
          </p:nvPr>
        </p:nvSpPr>
        <p:spPr>
          <a:xfrm>
            <a:off x="3658575" y="2931025"/>
            <a:ext cx="1823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97" name="Google Shape;697;g3bed48ece33_0_1517"/>
          <p:cNvSpPr txBox="1"/>
          <p:nvPr>
            <p:ph idx="6" type="subTitle"/>
          </p:nvPr>
        </p:nvSpPr>
        <p:spPr>
          <a:xfrm>
            <a:off x="3658575" y="1360547"/>
            <a:ext cx="18348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698" name="Google Shape;698;g3bed48ece33_0_1517"/>
          <p:cNvSpPr txBox="1"/>
          <p:nvPr>
            <p:ph idx="7" type="body"/>
          </p:nvPr>
        </p:nvSpPr>
        <p:spPr>
          <a:xfrm>
            <a:off x="7323375" y="2931025"/>
            <a:ext cx="18207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99" name="Google Shape;699;g3bed48ece33_0_1517"/>
          <p:cNvSpPr txBox="1"/>
          <p:nvPr>
            <p:ph idx="8" type="subTitle"/>
          </p:nvPr>
        </p:nvSpPr>
        <p:spPr>
          <a:xfrm>
            <a:off x="7320225"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700" name="Google Shape;700;g3bed48ece33_0_1517"/>
          <p:cNvSpPr/>
          <p:nvPr/>
        </p:nvSpPr>
        <p:spPr>
          <a:xfrm>
            <a:off x="5485425" y="2922550"/>
            <a:ext cx="1834800" cy="2262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01" name="Google Shape;701;g3bed48ece33_0_1517"/>
          <p:cNvSpPr txBox="1"/>
          <p:nvPr>
            <p:ph idx="9" type="body"/>
          </p:nvPr>
        </p:nvSpPr>
        <p:spPr>
          <a:xfrm>
            <a:off x="5485300" y="2931025"/>
            <a:ext cx="1834800" cy="20757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sz="1400">
                <a:latin typeface="Source Sans 3 Medium"/>
                <a:ea typeface="Source Sans 3 Medium"/>
                <a:cs typeface="Source Sans 3 Medium"/>
                <a:sym typeface="Source Sans 3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02" name="Google Shape;702;g3bed48ece33_0_1517"/>
          <p:cNvSpPr txBox="1"/>
          <p:nvPr>
            <p:ph idx="13" type="subTitle"/>
          </p:nvPr>
        </p:nvSpPr>
        <p:spPr>
          <a:xfrm>
            <a:off x="5493375" y="1360547"/>
            <a:ext cx="1823700" cy="1569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dk1"/>
              </a:buClr>
              <a:buSzPts val="1600"/>
              <a:buFont typeface="Source Sans 3 Black"/>
              <a:buNone/>
              <a:defRPr sz="1600">
                <a:solidFill>
                  <a:schemeClr val="dk1"/>
                </a:solidFill>
                <a:latin typeface="Source Sans 3 Black"/>
                <a:ea typeface="Source Sans 3 Black"/>
                <a:cs typeface="Source Sans 3 Black"/>
                <a:sym typeface="Source Sans 3 Black"/>
              </a:defRPr>
            </a:lvl1pPr>
            <a:lvl2pPr lvl="1"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2pPr>
            <a:lvl3pPr lvl="2"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3pPr>
            <a:lvl4pPr lvl="3"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4pPr>
            <a:lvl5pPr lvl="4"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5pPr>
            <a:lvl6pPr lvl="5"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6pPr>
            <a:lvl7pPr lvl="6"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7pPr>
            <a:lvl8pPr lvl="7"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8pPr>
            <a:lvl9pPr lvl="8" algn="ctr">
              <a:lnSpc>
                <a:spcPct val="115000"/>
              </a:lnSpc>
              <a:spcBef>
                <a:spcPts val="0"/>
              </a:spcBef>
              <a:spcAft>
                <a:spcPts val="0"/>
              </a:spcAft>
              <a:buClr>
                <a:schemeClr val="dk1"/>
              </a:buClr>
              <a:buSzPts val="1800"/>
              <a:buFont typeface="Source Sans 3 Black"/>
              <a:buNone/>
              <a:defRPr sz="1800">
                <a:solidFill>
                  <a:schemeClr val="dk1"/>
                </a:solidFill>
                <a:latin typeface="Source Sans 3 Black"/>
                <a:ea typeface="Source Sans 3 Black"/>
                <a:cs typeface="Source Sans 3 Black"/>
                <a:sym typeface="Source Sans 3 Black"/>
              </a:defRPr>
            </a:lvl9pPr>
          </a:lstStyle>
          <a:p/>
        </p:txBody>
      </p:sp>
      <p:sp>
        <p:nvSpPr>
          <p:cNvPr id="703" name="Google Shape;703;g3bed48ece33_0_1517"/>
          <p:cNvSpPr txBox="1"/>
          <p:nvPr/>
        </p:nvSpPr>
        <p:spPr>
          <a:xfrm>
            <a:off x="-3389800" y="-1500"/>
            <a:ext cx="30000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horisontell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upp till 5 punkter. Om det är färre punkter, tex 3, lägg in dem centrerat. För fler punkter, välj mallen “Tidslinje vertikal”.</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Lägg till en </a:t>
            </a:r>
            <a:r>
              <a:rPr b="1" i="0" lang="sv" sz="1800" u="none" cap="none" strike="noStrike">
                <a:solidFill>
                  <a:srgbClr val="000000"/>
                </a:solidFill>
                <a:latin typeface="Source Sans 3"/>
                <a:ea typeface="Source Sans 3"/>
                <a:cs typeface="Source Sans 3"/>
                <a:sym typeface="Source Sans 3"/>
              </a:rPr>
              <a:t>bakgrundsbild</a:t>
            </a:r>
            <a:r>
              <a:rPr b="0" i="0" lang="sv" sz="1800" u="none" cap="none" strike="noStrike">
                <a:solidFill>
                  <a:srgbClr val="000000"/>
                </a:solidFill>
                <a:latin typeface="Source Sans 3"/>
                <a:ea typeface="Source Sans 3"/>
                <a:cs typeface="Source Sans 3"/>
                <a:sym typeface="Source Sans 3"/>
              </a:rPr>
              <a:t> enligt instruktionerna till höger.</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
  <p:cSld name="CUSTOM">
    <p:spTree>
      <p:nvGrpSpPr>
        <p:cNvPr id="704" name="Shape 704"/>
        <p:cNvGrpSpPr/>
        <p:nvPr/>
      </p:nvGrpSpPr>
      <p:grpSpPr>
        <a:xfrm>
          <a:off x="0" y="0"/>
          <a:ext cx="0" cy="0"/>
          <a:chOff x="0" y="0"/>
          <a:chExt cx="0" cy="0"/>
        </a:xfrm>
      </p:grpSpPr>
      <p:pic>
        <p:nvPicPr>
          <p:cNvPr id="705" name="Google Shape;705;g3bed48ece33_0_1536" title="IoT World_Green.jpg"/>
          <p:cNvPicPr preferRelativeResize="0"/>
          <p:nvPr/>
        </p:nvPicPr>
        <p:blipFill rotWithShape="1">
          <a:blip r:embed="rId2">
            <a:alphaModFix/>
          </a:blip>
          <a:srcRect b="0" l="0" r="0" t="0"/>
          <a:stretch/>
        </p:blipFill>
        <p:spPr>
          <a:xfrm>
            <a:off x="4442555" y="0"/>
            <a:ext cx="122549" cy="5143500"/>
          </a:xfrm>
          <a:prstGeom prst="rect">
            <a:avLst/>
          </a:prstGeom>
          <a:noFill/>
          <a:ln>
            <a:noFill/>
          </a:ln>
        </p:spPr>
      </p:pic>
      <p:sp>
        <p:nvSpPr>
          <p:cNvPr id="706" name="Google Shape;706;g3bed48ece33_0_1536"/>
          <p:cNvSpPr txBox="1"/>
          <p:nvPr>
            <p:ph type="title"/>
          </p:nvPr>
        </p:nvSpPr>
        <p:spPr>
          <a:xfrm>
            <a:off x="349450" y="734600"/>
            <a:ext cx="3048900" cy="3603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707" name="Google Shape;707;g3bed48ece33_0_1536"/>
          <p:cNvSpPr txBox="1"/>
          <p:nvPr>
            <p:ph idx="1"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sz="1600">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08" name="Google Shape;708;g3bed48ece33_0_1536"/>
          <p:cNvSpPr txBox="1"/>
          <p:nvPr/>
        </p:nvSpPr>
        <p:spPr>
          <a:xfrm>
            <a:off x="-3389800" y="-1500"/>
            <a:ext cx="30000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Tidslinje vertikal</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Tidslinje för minst 3 punkter.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in tidsperioderna (vänster om strecket) först. Gör en extra radbrytning mellan varje rad, så att det blir lite mellanrum.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Skriv sedan innehållet. Försök hålla det till 1-2 rader. Gör radbrytningar så det matchar med kolumnen till vänster.</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g3bed48ece33_0_1536"/>
          <p:cNvSpPr txBox="1"/>
          <p:nvPr>
            <p:ph idx="2" type="body"/>
          </p:nvPr>
        </p:nvSpPr>
        <p:spPr>
          <a:xfrm>
            <a:off x="3261450" y="499650"/>
            <a:ext cx="1098000" cy="4184100"/>
          </a:xfrm>
          <a:prstGeom prst="rect">
            <a:avLst/>
          </a:prstGeom>
          <a:noFill/>
          <a:ln>
            <a:noFill/>
          </a:ln>
        </p:spPr>
        <p:txBody>
          <a:bodyPr anchorCtr="0" anchor="ctr" bIns="91425" lIns="91425" spcFirstLastPara="1" rIns="91425" wrap="square" tIns="91425">
            <a:noAutofit/>
          </a:bodyPr>
          <a:lstStyle>
            <a:lvl1pPr indent="-342900" lvl="0" marL="457200" algn="r">
              <a:lnSpc>
                <a:spcPct val="120000"/>
              </a:lnSpc>
              <a:spcBef>
                <a:spcPts val="0"/>
              </a:spcBef>
              <a:spcAft>
                <a:spcPts val="0"/>
              </a:spcAft>
              <a:buSzPts val="1800"/>
              <a:buFont typeface="Source Sans 3 Black"/>
              <a:buChar char="●"/>
              <a:defRPr sz="2000">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dslinje vertikal 2 ">
  <p:cSld name="CUSTOM_3">
    <p:spTree>
      <p:nvGrpSpPr>
        <p:cNvPr id="710" name="Shape 710"/>
        <p:cNvGrpSpPr/>
        <p:nvPr/>
      </p:nvGrpSpPr>
      <p:grpSpPr>
        <a:xfrm>
          <a:off x="0" y="0"/>
          <a:ext cx="0" cy="0"/>
          <a:chOff x="0" y="0"/>
          <a:chExt cx="0" cy="0"/>
        </a:xfrm>
      </p:grpSpPr>
      <p:pic>
        <p:nvPicPr>
          <p:cNvPr id="711" name="Google Shape;711;g3bed48ece33_0_1542" title="IoT World_Green.jpg"/>
          <p:cNvPicPr preferRelativeResize="0"/>
          <p:nvPr/>
        </p:nvPicPr>
        <p:blipFill rotWithShape="1">
          <a:blip r:embed="rId2">
            <a:alphaModFix/>
          </a:blip>
          <a:srcRect b="0" l="0" r="0" t="0"/>
          <a:stretch/>
        </p:blipFill>
        <p:spPr>
          <a:xfrm>
            <a:off x="3476025" y="0"/>
            <a:ext cx="1089000" cy="5143500"/>
          </a:xfrm>
          <a:prstGeom prst="rect">
            <a:avLst/>
          </a:prstGeom>
          <a:noFill/>
          <a:ln>
            <a:noFill/>
          </a:ln>
        </p:spPr>
      </p:pic>
      <p:sp>
        <p:nvSpPr>
          <p:cNvPr id="712" name="Google Shape;712;g3bed48ece33_0_1542"/>
          <p:cNvSpPr/>
          <p:nvPr/>
        </p:nvSpPr>
        <p:spPr>
          <a:xfrm>
            <a:off x="-62650" y="-12475"/>
            <a:ext cx="3537900" cy="5179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13" name="Google Shape;713;g3bed48ece33_0_1542"/>
          <p:cNvSpPr txBox="1"/>
          <p:nvPr>
            <p:ph idx="1" type="body"/>
          </p:nvPr>
        </p:nvSpPr>
        <p:spPr>
          <a:xfrm>
            <a:off x="3483025" y="499650"/>
            <a:ext cx="1089000" cy="4184100"/>
          </a:xfrm>
          <a:prstGeom prst="rect">
            <a:avLst/>
          </a:prstGeom>
          <a:noFill/>
          <a:ln>
            <a:noFill/>
          </a:ln>
        </p:spPr>
        <p:txBody>
          <a:bodyPr anchorCtr="0" anchor="ctr" bIns="91425" lIns="91425" spcFirstLastPara="1" rIns="91425" wrap="square" tIns="91425">
            <a:noAutofit/>
          </a:bodyPr>
          <a:lstStyle>
            <a:lvl1pPr indent="-342900" lvl="0" marL="457200" algn="ctr">
              <a:lnSpc>
                <a:spcPct val="115000"/>
              </a:lnSpc>
              <a:spcBef>
                <a:spcPts val="0"/>
              </a:spcBef>
              <a:spcAft>
                <a:spcPts val="0"/>
              </a:spcAft>
              <a:buSzPts val="1800"/>
              <a:buFont typeface="Source Sans 3 Black"/>
              <a:buChar char="●"/>
              <a:defRPr>
                <a:latin typeface="Source Sans 3 Black"/>
                <a:ea typeface="Source Sans 3 Black"/>
                <a:cs typeface="Source Sans 3 Black"/>
                <a:sym typeface="Source Sans 3 Black"/>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14" name="Google Shape;714;g3bed48ece33_0_1542"/>
          <p:cNvSpPr txBox="1"/>
          <p:nvPr>
            <p:ph type="title"/>
          </p:nvPr>
        </p:nvSpPr>
        <p:spPr>
          <a:xfrm>
            <a:off x="236775" y="268050"/>
            <a:ext cx="2963700" cy="4647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000"/>
              <a:buFont typeface="Source Sans 3 Black"/>
              <a:buNone/>
              <a:defRPr sz="3000">
                <a:latin typeface="Source Sans 3 Black"/>
                <a:ea typeface="Source Sans 3 Black"/>
                <a:cs typeface="Source Sans 3 Black"/>
                <a:sym typeface="Source Sans 3 Black"/>
              </a:defRPr>
            </a:lvl1pPr>
            <a:lvl2pPr lvl="1"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2pPr>
            <a:lvl3pPr lvl="2"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3pPr>
            <a:lvl4pPr lvl="3"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4pPr>
            <a:lvl5pPr lvl="4"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5pPr>
            <a:lvl6pPr lvl="5"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6pPr>
            <a:lvl7pPr lvl="6"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7pPr>
            <a:lvl8pPr lvl="7"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8pPr>
            <a:lvl9pPr lvl="8" algn="ctr">
              <a:lnSpc>
                <a:spcPct val="100000"/>
              </a:lnSpc>
              <a:spcBef>
                <a:spcPts val="0"/>
              </a:spcBef>
              <a:spcAft>
                <a:spcPts val="0"/>
              </a:spcAft>
              <a:buClr>
                <a:schemeClr val="lt1"/>
              </a:buClr>
              <a:buSzPts val="3000"/>
              <a:buFont typeface="Source Sans 3 Black"/>
              <a:buNone/>
              <a:defRPr sz="3000">
                <a:solidFill>
                  <a:schemeClr val="lt1"/>
                </a:solidFill>
                <a:latin typeface="Source Sans 3 Black"/>
                <a:ea typeface="Source Sans 3 Black"/>
                <a:cs typeface="Source Sans 3 Black"/>
                <a:sym typeface="Source Sans 3 Black"/>
              </a:defRPr>
            </a:lvl9pPr>
          </a:lstStyle>
          <a:p/>
        </p:txBody>
      </p:sp>
      <p:sp>
        <p:nvSpPr>
          <p:cNvPr id="715" name="Google Shape;715;g3bed48ece33_0_1542"/>
          <p:cNvSpPr/>
          <p:nvPr/>
        </p:nvSpPr>
        <p:spPr>
          <a:xfrm>
            <a:off x="4572175" y="0"/>
            <a:ext cx="4617900" cy="5179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16" name="Google Shape;716;g3bed48ece33_0_1542"/>
          <p:cNvSpPr txBox="1"/>
          <p:nvPr>
            <p:ph idx="2" type="body"/>
          </p:nvPr>
        </p:nvSpPr>
        <p:spPr>
          <a:xfrm>
            <a:off x="4648200" y="499650"/>
            <a:ext cx="4137600" cy="4184100"/>
          </a:xfrm>
          <a:prstGeom prst="rect">
            <a:avLst/>
          </a:prstGeom>
          <a:noFill/>
          <a:ln>
            <a:noFill/>
          </a:ln>
        </p:spPr>
        <p:txBody>
          <a:bodyPr anchorCtr="0" anchor="ctr" bIns="91425" lIns="91425" spcFirstLastPara="1" rIns="91425" wrap="square" tIns="91425">
            <a:noAutofit/>
          </a:bodyPr>
          <a:lstStyle>
            <a:lvl1pPr indent="-342900" lvl="0" marL="457200" algn="l">
              <a:lnSpc>
                <a:spcPct val="150000"/>
              </a:lnSpc>
              <a:spcBef>
                <a:spcPts val="0"/>
              </a:spcBef>
              <a:spcAft>
                <a:spcPts val="0"/>
              </a:spcAft>
              <a:buSzPts val="1800"/>
              <a:buChar char="●"/>
              <a:defRPr b="1"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urple Sky">
  <p:cSld name="TITLE_1_1_1">
    <p:spTree>
      <p:nvGrpSpPr>
        <p:cNvPr id="724" name="Shape 724"/>
        <p:cNvGrpSpPr/>
        <p:nvPr/>
      </p:nvGrpSpPr>
      <p:grpSpPr>
        <a:xfrm>
          <a:off x="0" y="0"/>
          <a:ext cx="0" cy="0"/>
          <a:chOff x="0" y="0"/>
          <a:chExt cx="0" cy="0"/>
        </a:xfrm>
      </p:grpSpPr>
      <p:pic>
        <p:nvPicPr>
          <p:cNvPr id="725" name="Google Shape;725;g3bed48ece33_0_2144"/>
          <p:cNvPicPr preferRelativeResize="0"/>
          <p:nvPr/>
        </p:nvPicPr>
        <p:blipFill rotWithShape="1">
          <a:blip r:embed="rId2">
            <a:alphaModFix/>
          </a:blip>
          <a:srcRect b="0" l="0" r="0" t="0"/>
          <a:stretch/>
        </p:blipFill>
        <p:spPr>
          <a:xfrm>
            <a:off x="-12" y="-5700"/>
            <a:ext cx="122573" cy="5154900"/>
          </a:xfrm>
          <a:prstGeom prst="rect">
            <a:avLst/>
          </a:prstGeom>
          <a:noFill/>
          <a:ln>
            <a:noFill/>
          </a:ln>
        </p:spPr>
      </p:pic>
      <p:sp>
        <p:nvSpPr>
          <p:cNvPr id="726" name="Google Shape;726;g3bed48ece33_0_2144"/>
          <p:cNvSpPr txBox="1"/>
          <p:nvPr>
            <p:ph type="ctrTitle"/>
          </p:nvPr>
        </p:nvSpPr>
        <p:spPr>
          <a:xfrm>
            <a:off x="896450" y="1453650"/>
            <a:ext cx="3437400" cy="223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000"/>
              <a:buFont typeface="Source Sans 3"/>
              <a:buNone/>
              <a:defRPr sz="3000">
                <a:solidFill>
                  <a:srgbClr val="000000"/>
                </a:solidFill>
                <a:latin typeface="Source Sans 3 Black"/>
                <a:ea typeface="Source Sans 3 Black"/>
                <a:cs typeface="Source Sans 3 Black"/>
                <a:sym typeface="Source Sans 3 Black"/>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727" name="Google Shape;727;g3bed48ece33_0_21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728" name="Google Shape;728;g3bed48ece33_0_2144"/>
          <p:cNvSpPr txBox="1"/>
          <p:nvPr>
            <p:ph idx="1" type="body"/>
          </p:nvPr>
        </p:nvSpPr>
        <p:spPr>
          <a:xfrm>
            <a:off x="4667350" y="531150"/>
            <a:ext cx="4014000" cy="4122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Source Sans 3 Light"/>
                <a:ea typeface="Source Sans 3 Light"/>
                <a:cs typeface="Source Sans 3 Light"/>
                <a:sym typeface="Source Sans 3 Ligh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29" name="Google Shape;729;g3bed48ece33_0_2144"/>
          <p:cNvSpPr txBox="1"/>
          <p:nvPr/>
        </p:nvSpPr>
        <p:spPr>
          <a:xfrm>
            <a:off x="-3828675" y="0"/>
            <a:ext cx="3520500" cy="22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Agenda</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Används för punktlistor, agendor eller textparagrafer.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Försök hålla dig till max 7 punkter.</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0" name="Shape 730"/>
        <p:cNvGrpSpPr/>
        <p:nvPr/>
      </p:nvGrpSpPr>
      <p:grpSpPr>
        <a:xfrm>
          <a:off x="0" y="0"/>
          <a:ext cx="0" cy="0"/>
          <a:chOff x="0" y="0"/>
          <a:chExt cx="0" cy="0"/>
        </a:xfrm>
      </p:grpSpPr>
      <p:sp>
        <p:nvSpPr>
          <p:cNvPr id="731" name="Google Shape;731;g3bed48ece33_0_20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paste-komponenter">
  <p:cSld name="BLANK_1">
    <p:spTree>
      <p:nvGrpSpPr>
        <p:cNvPr id="732" name="Shape 732"/>
        <p:cNvGrpSpPr/>
        <p:nvPr/>
      </p:nvGrpSpPr>
      <p:grpSpPr>
        <a:xfrm>
          <a:off x="0" y="0"/>
          <a:ext cx="0" cy="0"/>
          <a:chOff x="0" y="0"/>
          <a:chExt cx="0" cy="0"/>
        </a:xfrm>
      </p:grpSpPr>
      <p:sp>
        <p:nvSpPr>
          <p:cNvPr id="733" name="Google Shape;733;g3bed48ece33_0_20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734" name="Google Shape;734;g3bed48ece33_0_2092"/>
          <p:cNvSpPr txBox="1"/>
          <p:nvPr/>
        </p:nvSpPr>
        <p:spPr>
          <a:xfrm>
            <a:off x="-3669925" y="0"/>
            <a:ext cx="33198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Copy/Paste komponenter</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rPr b="1" i="0" lang="sv" sz="1800" u="none" cap="none" strike="noStrike">
                <a:solidFill>
                  <a:srgbClr val="000000"/>
                </a:solidFill>
                <a:latin typeface="Source Sans 3"/>
                <a:ea typeface="Source Sans 3"/>
                <a:cs typeface="Source Sans 3"/>
                <a:sym typeface="Source Sans 3"/>
              </a:rPr>
              <a:t>Färggradient på rubrik</a:t>
            </a:r>
            <a:endParaRPr b="1"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1" i="0" lang="sv" sz="1800" u="none" cap="none" strike="noStrike">
                <a:solidFill>
                  <a:srgbClr val="000000"/>
                </a:solidFill>
                <a:latin typeface="Source Sans 3"/>
                <a:ea typeface="Source Sans 3"/>
                <a:cs typeface="Source Sans 3"/>
                <a:sym typeface="Source Sans 3"/>
              </a:rPr>
              <a:t> </a:t>
            </a:r>
            <a:r>
              <a:rPr b="0" i="0" lang="sv" sz="1800" u="none" cap="none" strike="noStrike">
                <a:solidFill>
                  <a:srgbClr val="000000"/>
                </a:solidFill>
                <a:latin typeface="Source Sans 3"/>
                <a:ea typeface="Source Sans 3"/>
                <a:cs typeface="Source Sans 3"/>
                <a:sym typeface="Source Sans 3"/>
              </a:rPr>
              <a:t>Kopiera en rubrik med gradient här bredvid. </a:t>
            </a:r>
            <a:endParaRPr b="0"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0" i="0" lang="sv" sz="1800" u="none" cap="none" strike="noStrike">
                <a:solidFill>
                  <a:srgbClr val="000000"/>
                </a:solidFill>
                <a:latin typeface="Source Sans 3"/>
                <a:ea typeface="Source Sans 3"/>
                <a:cs typeface="Source Sans 3"/>
                <a:sym typeface="Source Sans 3"/>
              </a:rPr>
              <a:t>Dubbelklicka för att ändra texten. </a:t>
            </a:r>
            <a:endParaRPr b="0" i="0" sz="1800" u="none" cap="none" strike="noStrike">
              <a:solidFill>
                <a:srgbClr val="000000"/>
              </a:solidFill>
              <a:latin typeface="Source Sans 3"/>
              <a:ea typeface="Source Sans 3"/>
              <a:cs typeface="Source Sans 3"/>
              <a:sym typeface="Source Sans 3"/>
            </a:endParaRPr>
          </a:p>
          <a:p>
            <a:pPr indent="-342900" lvl="0" marL="457200" marR="0" rtl="0" algn="l">
              <a:lnSpc>
                <a:spcPct val="100000"/>
              </a:lnSpc>
              <a:spcBef>
                <a:spcPts val="0"/>
              </a:spcBef>
              <a:spcAft>
                <a:spcPts val="0"/>
              </a:spcAft>
              <a:buClr>
                <a:srgbClr val="000000"/>
              </a:buClr>
              <a:buSzPts val="1800"/>
              <a:buFont typeface="Source Sans 3"/>
              <a:buChar char="●"/>
            </a:pPr>
            <a:r>
              <a:rPr b="0" i="0" lang="sv" sz="1800" u="none" cap="none" strike="noStrike">
                <a:solidFill>
                  <a:srgbClr val="000000"/>
                </a:solidFill>
                <a:latin typeface="Source Sans 3"/>
                <a:ea typeface="Source Sans 3"/>
                <a:cs typeface="Source Sans 3"/>
                <a:sym typeface="Source Sans 3"/>
              </a:rPr>
              <a:t>Förstora texten skalenligt: Markera, håll in shift och dra i en av de blå punkterna i hörnen på rutan </a:t>
            </a:r>
            <a:endParaRPr b="0"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Source Sans 3"/>
              <a:ea typeface="Source Sans 3"/>
              <a:cs typeface="Source Sans 3"/>
              <a:sym typeface="Source Sans 3"/>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1">
  <p:cSld name="CUSTOM_4">
    <p:spTree>
      <p:nvGrpSpPr>
        <p:cNvPr id="735" name="Shape 735"/>
        <p:cNvGrpSpPr/>
        <p:nvPr/>
      </p:nvGrpSpPr>
      <p:grpSpPr>
        <a:xfrm>
          <a:off x="0" y="0"/>
          <a:ext cx="0" cy="0"/>
          <a:chOff x="0" y="0"/>
          <a:chExt cx="0" cy="0"/>
        </a:xfrm>
      </p:grpSpPr>
      <p:pic>
        <p:nvPicPr>
          <p:cNvPr id="736" name="Google Shape;736;g3bed48ece33_0_2095"/>
          <p:cNvPicPr preferRelativeResize="0"/>
          <p:nvPr/>
        </p:nvPicPr>
        <p:blipFill rotWithShape="1">
          <a:blip r:embed="rId2">
            <a:alphaModFix/>
          </a:blip>
          <a:srcRect b="0" l="0" r="0" t="0"/>
          <a:stretch/>
        </p:blipFill>
        <p:spPr>
          <a:xfrm>
            <a:off x="53" y="0"/>
            <a:ext cx="9143946" cy="51434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4.xml"/><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29" Type="http://schemas.openxmlformats.org/officeDocument/2006/relationships/slideLayout" Target="../slideLayouts/slideLayout56.xml"/><Relationship Id="rId7" Type="http://schemas.openxmlformats.org/officeDocument/2006/relationships/slideLayout" Target="../slideLayouts/slideLayout34.xml"/><Relationship Id="rId8" Type="http://schemas.openxmlformats.org/officeDocument/2006/relationships/slideLayout" Target="../slideLayouts/slideLayout35.xml"/><Relationship Id="rId31" Type="http://schemas.openxmlformats.org/officeDocument/2006/relationships/slideLayout" Target="../slideLayouts/slideLayout58.xml"/><Relationship Id="rId30" Type="http://schemas.openxmlformats.org/officeDocument/2006/relationships/slideLayout" Target="../slideLayouts/slideLayout57.xml"/><Relationship Id="rId11" Type="http://schemas.openxmlformats.org/officeDocument/2006/relationships/slideLayout" Target="../slideLayouts/slideLayout38.xml"/><Relationship Id="rId33" Type="http://schemas.openxmlformats.org/officeDocument/2006/relationships/slideLayout" Target="../slideLayouts/slideLayout60.xml"/><Relationship Id="rId10" Type="http://schemas.openxmlformats.org/officeDocument/2006/relationships/slideLayout" Target="../slideLayouts/slideLayout37.xml"/><Relationship Id="rId32" Type="http://schemas.openxmlformats.org/officeDocument/2006/relationships/slideLayout" Target="../slideLayouts/slideLayout59.xml"/><Relationship Id="rId13" Type="http://schemas.openxmlformats.org/officeDocument/2006/relationships/slideLayout" Target="../slideLayouts/slideLayout40.xml"/><Relationship Id="rId35" Type="http://schemas.openxmlformats.org/officeDocument/2006/relationships/slideLayout" Target="../slideLayouts/slideLayout62.xml"/><Relationship Id="rId12" Type="http://schemas.openxmlformats.org/officeDocument/2006/relationships/slideLayout" Target="../slideLayouts/slideLayout39.xml"/><Relationship Id="rId34" Type="http://schemas.openxmlformats.org/officeDocument/2006/relationships/slideLayout" Target="../slideLayouts/slideLayout61.xml"/><Relationship Id="rId15" Type="http://schemas.openxmlformats.org/officeDocument/2006/relationships/slideLayout" Target="../slideLayouts/slideLayout42.xml"/><Relationship Id="rId37" Type="http://schemas.openxmlformats.org/officeDocument/2006/relationships/slideLayout" Target="../slideLayouts/slideLayout64.xml"/><Relationship Id="rId14" Type="http://schemas.openxmlformats.org/officeDocument/2006/relationships/slideLayout" Target="../slideLayouts/slideLayout41.xml"/><Relationship Id="rId36" Type="http://schemas.openxmlformats.org/officeDocument/2006/relationships/slideLayout" Target="../slideLayouts/slideLayout63.xml"/><Relationship Id="rId17" Type="http://schemas.openxmlformats.org/officeDocument/2006/relationships/slideLayout" Target="../slideLayouts/slideLayout44.xml"/><Relationship Id="rId39" Type="http://schemas.openxmlformats.org/officeDocument/2006/relationships/slideLayout" Target="../slideLayouts/slideLayout66.xml"/><Relationship Id="rId16" Type="http://schemas.openxmlformats.org/officeDocument/2006/relationships/slideLayout" Target="../slideLayouts/slideLayout43.xml"/><Relationship Id="rId38" Type="http://schemas.openxmlformats.org/officeDocument/2006/relationships/slideLayout" Target="../slideLayouts/slideLayout65.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6.xml"/><Relationship Id="rId22" Type="http://schemas.openxmlformats.org/officeDocument/2006/relationships/slideLayout" Target="../slideLayouts/slideLayout88.xml"/><Relationship Id="rId21" Type="http://schemas.openxmlformats.org/officeDocument/2006/relationships/slideLayout" Target="../slideLayouts/slideLayout87.xml"/><Relationship Id="rId24" Type="http://schemas.openxmlformats.org/officeDocument/2006/relationships/slideLayout" Target="../slideLayouts/slideLayout90.xml"/><Relationship Id="rId23" Type="http://schemas.openxmlformats.org/officeDocument/2006/relationships/slideLayout" Target="../slideLayouts/slideLayout89.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26" Type="http://schemas.openxmlformats.org/officeDocument/2006/relationships/slideLayout" Target="../slideLayouts/slideLayout92.xml"/><Relationship Id="rId25" Type="http://schemas.openxmlformats.org/officeDocument/2006/relationships/slideLayout" Target="../slideLayouts/slideLayout91.xml"/><Relationship Id="rId28" Type="http://schemas.openxmlformats.org/officeDocument/2006/relationships/slideLayout" Target="../slideLayouts/slideLayout94.xml"/><Relationship Id="rId27" Type="http://schemas.openxmlformats.org/officeDocument/2006/relationships/slideLayout" Target="../slideLayouts/slideLayout93.xml"/><Relationship Id="rId5" Type="http://schemas.openxmlformats.org/officeDocument/2006/relationships/slideLayout" Target="../slideLayouts/slideLayout71.xml"/><Relationship Id="rId6" Type="http://schemas.openxmlformats.org/officeDocument/2006/relationships/slideLayout" Target="../slideLayouts/slideLayout72.xml"/><Relationship Id="rId29" Type="http://schemas.openxmlformats.org/officeDocument/2006/relationships/slideLayout" Target="../slideLayouts/slideLayout95.xml"/><Relationship Id="rId7" Type="http://schemas.openxmlformats.org/officeDocument/2006/relationships/slideLayout" Target="../slideLayouts/slideLayout73.xml"/><Relationship Id="rId8" Type="http://schemas.openxmlformats.org/officeDocument/2006/relationships/slideLayout" Target="../slideLayouts/slideLayout74.xml"/><Relationship Id="rId30" Type="http://schemas.openxmlformats.org/officeDocument/2006/relationships/theme" Target="../theme/theme3.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35.xml"/><Relationship Id="rId42" Type="http://schemas.openxmlformats.org/officeDocument/2006/relationships/slideLayout" Target="../slideLayouts/slideLayout137.xml"/><Relationship Id="rId41" Type="http://schemas.openxmlformats.org/officeDocument/2006/relationships/slideLayout" Target="../slideLayouts/slideLayout136.xml"/><Relationship Id="rId44" Type="http://schemas.openxmlformats.org/officeDocument/2006/relationships/slideLayout" Target="../slideLayouts/slideLayout139.xml"/><Relationship Id="rId43" Type="http://schemas.openxmlformats.org/officeDocument/2006/relationships/slideLayout" Target="../slideLayouts/slideLayout138.xml"/><Relationship Id="rId46" Type="http://schemas.openxmlformats.org/officeDocument/2006/relationships/slideLayout" Target="../slideLayouts/slideLayout141.xml"/><Relationship Id="rId45" Type="http://schemas.openxmlformats.org/officeDocument/2006/relationships/slideLayout" Target="../slideLayouts/slideLayout140.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48" Type="http://schemas.openxmlformats.org/officeDocument/2006/relationships/slideLayout" Target="../slideLayouts/slideLayout143.xml"/><Relationship Id="rId47" Type="http://schemas.openxmlformats.org/officeDocument/2006/relationships/slideLayout" Target="../slideLayouts/slideLayout142.xml"/><Relationship Id="rId49" Type="http://schemas.openxmlformats.org/officeDocument/2006/relationships/slideLayout" Target="../slideLayouts/slideLayout144.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31" Type="http://schemas.openxmlformats.org/officeDocument/2006/relationships/slideLayout" Target="../slideLayouts/slideLayout126.xml"/><Relationship Id="rId30" Type="http://schemas.openxmlformats.org/officeDocument/2006/relationships/slideLayout" Target="../slideLayouts/slideLayout125.xml"/><Relationship Id="rId33" Type="http://schemas.openxmlformats.org/officeDocument/2006/relationships/slideLayout" Target="../slideLayouts/slideLayout128.xml"/><Relationship Id="rId32" Type="http://schemas.openxmlformats.org/officeDocument/2006/relationships/slideLayout" Target="../slideLayouts/slideLayout127.xml"/><Relationship Id="rId35" Type="http://schemas.openxmlformats.org/officeDocument/2006/relationships/slideLayout" Target="../slideLayouts/slideLayout130.xml"/><Relationship Id="rId34" Type="http://schemas.openxmlformats.org/officeDocument/2006/relationships/slideLayout" Target="../slideLayouts/slideLayout129.xml"/><Relationship Id="rId37" Type="http://schemas.openxmlformats.org/officeDocument/2006/relationships/slideLayout" Target="../slideLayouts/slideLayout132.xml"/><Relationship Id="rId36" Type="http://schemas.openxmlformats.org/officeDocument/2006/relationships/slideLayout" Target="../slideLayouts/slideLayout131.xml"/><Relationship Id="rId39" Type="http://schemas.openxmlformats.org/officeDocument/2006/relationships/slideLayout" Target="../slideLayouts/slideLayout134.xml"/><Relationship Id="rId38" Type="http://schemas.openxmlformats.org/officeDocument/2006/relationships/slideLayout" Target="../slideLayouts/slideLayout133.xml"/><Relationship Id="rId20" Type="http://schemas.openxmlformats.org/officeDocument/2006/relationships/slideLayout" Target="../slideLayouts/slideLayout115.xml"/><Relationship Id="rId22" Type="http://schemas.openxmlformats.org/officeDocument/2006/relationships/slideLayout" Target="../slideLayouts/slideLayout117.xml"/><Relationship Id="rId21" Type="http://schemas.openxmlformats.org/officeDocument/2006/relationships/slideLayout" Target="../slideLayouts/slideLayout116.xml"/><Relationship Id="rId24" Type="http://schemas.openxmlformats.org/officeDocument/2006/relationships/slideLayout" Target="../slideLayouts/slideLayout119.xml"/><Relationship Id="rId23" Type="http://schemas.openxmlformats.org/officeDocument/2006/relationships/slideLayout" Target="../slideLayouts/slideLayout118.xml"/><Relationship Id="rId26" Type="http://schemas.openxmlformats.org/officeDocument/2006/relationships/slideLayout" Target="../slideLayouts/slideLayout121.xml"/><Relationship Id="rId25" Type="http://schemas.openxmlformats.org/officeDocument/2006/relationships/slideLayout" Target="../slideLayouts/slideLayout120.xml"/><Relationship Id="rId28" Type="http://schemas.openxmlformats.org/officeDocument/2006/relationships/slideLayout" Target="../slideLayouts/slideLayout123.xml"/><Relationship Id="rId27" Type="http://schemas.openxmlformats.org/officeDocument/2006/relationships/slideLayout" Target="../slideLayouts/slideLayout122.xml"/><Relationship Id="rId29" Type="http://schemas.openxmlformats.org/officeDocument/2006/relationships/slideLayout" Target="../slideLayouts/slideLayout124.xml"/><Relationship Id="rId51" Type="http://schemas.openxmlformats.org/officeDocument/2006/relationships/slideLayout" Target="../slideLayouts/slideLayout146.xml"/><Relationship Id="rId50" Type="http://schemas.openxmlformats.org/officeDocument/2006/relationships/slideLayout" Target="../slideLayouts/slideLayout145.xml"/><Relationship Id="rId53" Type="http://schemas.openxmlformats.org/officeDocument/2006/relationships/slideLayout" Target="../slideLayouts/slideLayout148.xml"/><Relationship Id="rId52" Type="http://schemas.openxmlformats.org/officeDocument/2006/relationships/slideLayout" Target="../slideLayouts/slideLayout147.xml"/><Relationship Id="rId11" Type="http://schemas.openxmlformats.org/officeDocument/2006/relationships/slideLayout" Target="../slideLayouts/slideLayout106.xml"/><Relationship Id="rId55" Type="http://schemas.openxmlformats.org/officeDocument/2006/relationships/slideLayout" Target="../slideLayouts/slideLayout150.xml"/><Relationship Id="rId10" Type="http://schemas.openxmlformats.org/officeDocument/2006/relationships/slideLayout" Target="../slideLayouts/slideLayout105.xml"/><Relationship Id="rId54" Type="http://schemas.openxmlformats.org/officeDocument/2006/relationships/slideLayout" Target="../slideLayouts/slideLayout149.xml"/><Relationship Id="rId13" Type="http://schemas.openxmlformats.org/officeDocument/2006/relationships/slideLayout" Target="../slideLayouts/slideLayout108.xml"/><Relationship Id="rId57" Type="http://schemas.openxmlformats.org/officeDocument/2006/relationships/slideLayout" Target="../slideLayouts/slideLayout152.xml"/><Relationship Id="rId12" Type="http://schemas.openxmlformats.org/officeDocument/2006/relationships/slideLayout" Target="../slideLayouts/slideLayout107.xml"/><Relationship Id="rId56" Type="http://schemas.openxmlformats.org/officeDocument/2006/relationships/slideLayout" Target="../slideLayouts/slideLayout151.xml"/><Relationship Id="rId15" Type="http://schemas.openxmlformats.org/officeDocument/2006/relationships/slideLayout" Target="../slideLayouts/slideLayout110.xml"/><Relationship Id="rId14" Type="http://schemas.openxmlformats.org/officeDocument/2006/relationships/slideLayout" Target="../slideLayouts/slideLayout109.xml"/><Relationship Id="rId58" Type="http://schemas.openxmlformats.org/officeDocument/2006/relationships/theme" Target="../theme/theme5.xml"/><Relationship Id="rId17" Type="http://schemas.openxmlformats.org/officeDocument/2006/relationships/slideLayout" Target="../slideLayouts/slideLayout112.xml"/><Relationship Id="rId16" Type="http://schemas.openxmlformats.org/officeDocument/2006/relationships/slideLayout" Target="../slideLayouts/slideLayout111.xml"/><Relationship Id="rId19" Type="http://schemas.openxmlformats.org/officeDocument/2006/relationships/slideLayout" Target="../slideLayouts/slideLayout114.xml"/><Relationship Id="rId18"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1pPr>
            <a:lvl2pPr lvl="1"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2pPr>
            <a:lvl3pPr lvl="2"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3pPr>
            <a:lvl4pPr lvl="3"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4pPr>
            <a:lvl5pPr lvl="4"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5pPr>
            <a:lvl6pPr lvl="5"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6pPr>
            <a:lvl7pPr lvl="6"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7pPr>
            <a:lvl8pPr lvl="7"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8pPr>
            <a:lvl9pPr lvl="8"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9pPr>
          </a:lstStyle>
          <a:p/>
        </p:txBody>
      </p:sp>
      <p:sp>
        <p:nvSpPr>
          <p:cNvPr id="7" name="Google Shape;7;p29"/>
          <p:cNvSpPr txBox="1"/>
          <p:nvPr>
            <p:ph idx="1" type="body"/>
          </p:nvPr>
        </p:nvSpPr>
        <p:spPr>
          <a:xfrm>
            <a:off x="311700" y="1727100"/>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accent2"/>
              </a:buClr>
              <a:buSzPts val="1800"/>
              <a:buFont typeface="Source Sans 3"/>
              <a:buChar char="●"/>
              <a:defRPr b="0" i="0" sz="1800" u="none" cap="none" strike="noStrike">
                <a:solidFill>
                  <a:srgbClr val="000000"/>
                </a:solidFill>
                <a:latin typeface="Source Sans 3"/>
                <a:ea typeface="Source Sans 3"/>
                <a:cs typeface="Source Sans 3"/>
                <a:sym typeface="Source Sans 3"/>
              </a:defRPr>
            </a:lvl1pPr>
            <a:lvl2pPr indent="-317500" lvl="1" marL="9144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2pPr>
            <a:lvl3pPr indent="-317500" lvl="2" marL="13716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3pPr>
            <a:lvl4pPr indent="-317500" lvl="3" marL="18288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4pPr>
            <a:lvl5pPr indent="-317500" lvl="4" marL="22860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5pPr>
            <a:lvl6pPr indent="-317500" lvl="5" marL="27432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6pPr>
            <a:lvl7pPr indent="-317500" lvl="6" marL="32004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7pPr>
            <a:lvl8pPr indent="-317500" lvl="7" marL="36576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8pPr>
            <a:lvl9pPr indent="-317500" lvl="8" marL="41148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9pPr>
          </a:lstStyle>
          <a:p/>
        </p:txBody>
      </p:sp>
      <p:sp>
        <p:nvSpPr>
          <p:cNvPr id="8" name="Google Shape;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9" name="Google Shape;9;p29"/>
          <p:cNvSpPr txBox="1"/>
          <p:nvPr/>
        </p:nvSpPr>
        <p:spPr>
          <a:xfrm>
            <a:off x="6454225" y="1240650"/>
            <a:ext cx="2217300" cy="337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205" name="Shape 205"/>
        <p:cNvGrpSpPr/>
        <p:nvPr/>
      </p:nvGrpSpPr>
      <p:grpSpPr>
        <a:xfrm>
          <a:off x="0" y="0"/>
          <a:ext cx="0" cy="0"/>
          <a:chOff x="0" y="0"/>
          <a:chExt cx="0" cy="0"/>
        </a:xfrm>
      </p:grpSpPr>
      <p:sp>
        <p:nvSpPr>
          <p:cNvPr id="206" name="Google Shape;206;g3bed48ece33_0_6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1pPr>
            <a:lvl2pPr lvl="1"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2pPr>
            <a:lvl3pPr lvl="2"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3pPr>
            <a:lvl4pPr lvl="3"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4pPr>
            <a:lvl5pPr lvl="4"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5pPr>
            <a:lvl6pPr lvl="5"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6pPr>
            <a:lvl7pPr lvl="6"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7pPr>
            <a:lvl8pPr lvl="7"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8pPr>
            <a:lvl9pPr lvl="8"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9pPr>
          </a:lstStyle>
          <a:p/>
        </p:txBody>
      </p:sp>
      <p:sp>
        <p:nvSpPr>
          <p:cNvPr id="207" name="Google Shape;207;g3bed48ece33_0_690"/>
          <p:cNvSpPr txBox="1"/>
          <p:nvPr>
            <p:ph idx="1" type="body"/>
          </p:nvPr>
        </p:nvSpPr>
        <p:spPr>
          <a:xfrm>
            <a:off x="311700" y="1727100"/>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accent2"/>
              </a:buClr>
              <a:buSzPts val="1800"/>
              <a:buFont typeface="Source Sans 3"/>
              <a:buChar char="●"/>
              <a:defRPr b="0" i="0" sz="1800" u="none" cap="none" strike="noStrike">
                <a:solidFill>
                  <a:srgbClr val="000000"/>
                </a:solidFill>
                <a:latin typeface="Source Sans 3"/>
                <a:ea typeface="Source Sans 3"/>
                <a:cs typeface="Source Sans 3"/>
                <a:sym typeface="Source Sans 3"/>
              </a:defRPr>
            </a:lvl1pPr>
            <a:lvl2pPr indent="-317500" lvl="1" marL="9144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2pPr>
            <a:lvl3pPr indent="-317500" lvl="2" marL="13716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3pPr>
            <a:lvl4pPr indent="-317500" lvl="3" marL="18288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4pPr>
            <a:lvl5pPr indent="-317500" lvl="4" marL="22860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5pPr>
            <a:lvl6pPr indent="-317500" lvl="5" marL="27432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6pPr>
            <a:lvl7pPr indent="-317500" lvl="6" marL="32004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7pPr>
            <a:lvl8pPr indent="-317500" lvl="7" marL="36576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8pPr>
            <a:lvl9pPr indent="-317500" lvl="8" marL="41148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9pPr>
          </a:lstStyle>
          <a:p/>
        </p:txBody>
      </p:sp>
      <p:sp>
        <p:nvSpPr>
          <p:cNvPr id="208" name="Google Shape;208;g3bed48ece33_0_6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209" name="Google Shape;209;g3bed48ece33_0_690"/>
          <p:cNvSpPr txBox="1"/>
          <p:nvPr/>
        </p:nvSpPr>
        <p:spPr>
          <a:xfrm>
            <a:off x="6454225" y="1240650"/>
            <a:ext cx="2217300" cy="337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10" name="Google Shape;210;g3bed48ece33_0_690"/>
          <p:cNvSpPr/>
          <p:nvPr/>
        </p:nvSpPr>
        <p:spPr>
          <a:xfrm>
            <a:off x="9511000" y="0"/>
            <a:ext cx="3095700" cy="257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211" name="Google Shape;211;g3bed48ece33_0_690"/>
          <p:cNvSpPr txBox="1"/>
          <p:nvPr/>
        </p:nvSpPr>
        <p:spPr>
          <a:xfrm>
            <a:off x="9525000" y="0"/>
            <a:ext cx="3000000" cy="514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Lägg till/ ändra bakgrundsbild</a:t>
            </a:r>
            <a:br>
              <a:rPr b="1" i="0" lang="sv" sz="1400" u="none" cap="none" strike="noStrike">
                <a:solidFill>
                  <a:srgbClr val="000000"/>
                </a:solidFill>
                <a:latin typeface="Source Sans 3"/>
                <a:ea typeface="Source Sans 3"/>
                <a:cs typeface="Source Sans 3"/>
                <a:sym typeface="Source Sans 3"/>
              </a:rPr>
            </a:br>
            <a:r>
              <a:rPr b="0" i="0" lang="sv" sz="1400" u="none" cap="none" strike="noStrike">
                <a:solidFill>
                  <a:srgbClr val="000000"/>
                </a:solidFill>
                <a:latin typeface="Source Sans 3"/>
                <a:ea typeface="Source Sans 3"/>
                <a:cs typeface="Source Sans 3"/>
                <a:sym typeface="Source Sans 3"/>
              </a:rPr>
              <a:t>Alla färgade gradienter ska ha en bakgrundsbild. </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Högerkliicka på sliden</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Välj “Lägg till/Ändra bakgrund”</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Klicka på “Välj bild”</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1" lang="sv" sz="1400" u="none" cap="none" strike="noStrike">
                <a:solidFill>
                  <a:srgbClr val="000000"/>
                </a:solidFill>
                <a:latin typeface="Source Sans 3"/>
                <a:ea typeface="Source Sans 3"/>
                <a:cs typeface="Source Sans 3"/>
                <a:sym typeface="Source Sans 3"/>
              </a:rPr>
              <a:t>Att tänka på: </a:t>
            </a:r>
            <a:r>
              <a:rPr b="0" i="1" lang="sv" sz="1400" u="none" cap="none" strike="noStrike">
                <a:solidFill>
                  <a:srgbClr val="000000"/>
                </a:solidFill>
                <a:latin typeface="Source Sans 3"/>
                <a:ea typeface="Source Sans 3"/>
                <a:cs typeface="Source Sans 3"/>
                <a:sym typeface="Source Sans 3"/>
              </a:rPr>
              <a:t>Bilden sträcker sig över hela sliden. Välj därför en bild med liknande format, eller beskär din bild så den passar innan du lägger till den.</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Tips! </a:t>
            </a:r>
            <a:endParaRPr b="1"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0" i="0" lang="sv" sz="1400" u="none" cap="none" strike="noStrike">
                <a:solidFill>
                  <a:srgbClr val="000000"/>
                </a:solidFill>
                <a:latin typeface="Source Sans 3"/>
                <a:ea typeface="Source Sans 3"/>
                <a:cs typeface="Source Sans 3"/>
                <a:sym typeface="Source Sans 3"/>
              </a:rPr>
              <a:t>Extra element, till exempel textgradienter och grafer, finns att kopiera i sliden “Copy/paste”.</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Vita rubriker på gradientbakgrund ska vara i versaler.</a:t>
            </a:r>
            <a:r>
              <a:rPr b="0" i="0" lang="sv" sz="1400" u="none" cap="none" strike="noStrike">
                <a:solidFill>
                  <a:srgbClr val="000000"/>
                </a:solidFill>
                <a:latin typeface="Source Sans 3"/>
                <a:ea typeface="Source Sans 3"/>
                <a:cs typeface="Source Sans 3"/>
                <a:sym typeface="Source Sans 3"/>
              </a:rPr>
              <a:t> Markera din text</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0" i="0" lang="sv" sz="1400" u="none" cap="none" strike="noStrike">
                <a:solidFill>
                  <a:srgbClr val="000000"/>
                </a:solidFill>
                <a:latin typeface="Source Sans 3"/>
                <a:ea typeface="Source Sans 3"/>
                <a:cs typeface="Source Sans 3"/>
                <a:sym typeface="Source Sans 3"/>
              </a:rPr>
              <a:t>Gå till “Format”, “Text”, “Stora bokstäver” och klicka på “Versaler”.</a:t>
            </a:r>
            <a:endParaRPr b="0" i="0" sz="1400" u="none" cap="none" strike="noStrike">
              <a:solidFill>
                <a:srgbClr val="000000"/>
              </a:solidFill>
              <a:latin typeface="Source Sans 3"/>
              <a:ea typeface="Source Sans 3"/>
              <a:cs typeface="Source Sans 3"/>
              <a:sym typeface="Source Sans 3"/>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496" name="Shape 496"/>
        <p:cNvGrpSpPr/>
        <p:nvPr/>
      </p:nvGrpSpPr>
      <p:grpSpPr>
        <a:xfrm>
          <a:off x="0" y="0"/>
          <a:ext cx="0" cy="0"/>
          <a:chOff x="0" y="0"/>
          <a:chExt cx="0" cy="0"/>
        </a:xfrm>
      </p:grpSpPr>
      <p:sp>
        <p:nvSpPr>
          <p:cNvPr id="497" name="Google Shape;497;g3bed48ece33_0_13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1pPr>
            <a:lvl2pPr lvl="1"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2pPr>
            <a:lvl3pPr lvl="2"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3pPr>
            <a:lvl4pPr lvl="3"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4pPr>
            <a:lvl5pPr lvl="4"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5pPr>
            <a:lvl6pPr lvl="5"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6pPr>
            <a:lvl7pPr lvl="6"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7pPr>
            <a:lvl8pPr lvl="7"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8pPr>
            <a:lvl9pPr lvl="8"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9pPr>
          </a:lstStyle>
          <a:p/>
        </p:txBody>
      </p:sp>
      <p:sp>
        <p:nvSpPr>
          <p:cNvPr id="498" name="Google Shape;498;g3bed48ece33_0_1334"/>
          <p:cNvSpPr txBox="1"/>
          <p:nvPr>
            <p:ph idx="1" type="body"/>
          </p:nvPr>
        </p:nvSpPr>
        <p:spPr>
          <a:xfrm>
            <a:off x="311700" y="1727100"/>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accent2"/>
              </a:buClr>
              <a:buSzPts val="1800"/>
              <a:buFont typeface="Source Sans 3"/>
              <a:buChar char="●"/>
              <a:defRPr b="0" i="0" sz="1800" u="none" cap="none" strike="noStrike">
                <a:solidFill>
                  <a:srgbClr val="000000"/>
                </a:solidFill>
                <a:latin typeface="Source Sans 3"/>
                <a:ea typeface="Source Sans 3"/>
                <a:cs typeface="Source Sans 3"/>
                <a:sym typeface="Source Sans 3"/>
              </a:defRPr>
            </a:lvl1pPr>
            <a:lvl2pPr indent="-317500" lvl="1" marL="9144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2pPr>
            <a:lvl3pPr indent="-317500" lvl="2" marL="13716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3pPr>
            <a:lvl4pPr indent="-317500" lvl="3" marL="18288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4pPr>
            <a:lvl5pPr indent="-317500" lvl="4" marL="22860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5pPr>
            <a:lvl6pPr indent="-317500" lvl="5" marL="27432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6pPr>
            <a:lvl7pPr indent="-317500" lvl="6" marL="32004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7pPr>
            <a:lvl8pPr indent="-317500" lvl="7" marL="36576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8pPr>
            <a:lvl9pPr indent="-317500" lvl="8" marL="4114800" marR="0" rtl="0" algn="l">
              <a:lnSpc>
                <a:spcPct val="115000"/>
              </a:lnSpc>
              <a:spcBef>
                <a:spcPts val="0"/>
              </a:spcBef>
              <a:spcAft>
                <a:spcPts val="0"/>
              </a:spcAft>
              <a:buClr>
                <a:schemeClr val="accent2"/>
              </a:buClr>
              <a:buSzPts val="1400"/>
              <a:buFont typeface="Source Sans 3"/>
              <a:buChar char="■"/>
              <a:defRPr b="0" i="0" sz="1400" u="none" cap="none" strike="noStrike">
                <a:solidFill>
                  <a:srgbClr val="000000"/>
                </a:solidFill>
                <a:latin typeface="Source Sans 3"/>
                <a:ea typeface="Source Sans 3"/>
                <a:cs typeface="Source Sans 3"/>
                <a:sym typeface="Source Sans 3"/>
              </a:defRPr>
            </a:lvl9pPr>
          </a:lstStyle>
          <a:p/>
        </p:txBody>
      </p:sp>
      <p:sp>
        <p:nvSpPr>
          <p:cNvPr id="499" name="Google Shape;499;g3bed48ece33_0_13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500" name="Google Shape;500;g3bed48ece33_0_1334"/>
          <p:cNvSpPr txBox="1"/>
          <p:nvPr/>
        </p:nvSpPr>
        <p:spPr>
          <a:xfrm>
            <a:off x="6454225" y="1240650"/>
            <a:ext cx="2217300" cy="337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01" name="Google Shape;501;g3bed48ece33_0_1334"/>
          <p:cNvSpPr/>
          <p:nvPr/>
        </p:nvSpPr>
        <p:spPr>
          <a:xfrm>
            <a:off x="9511000" y="0"/>
            <a:ext cx="3095700" cy="257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502" name="Google Shape;502;g3bed48ece33_0_1334"/>
          <p:cNvSpPr txBox="1"/>
          <p:nvPr/>
        </p:nvSpPr>
        <p:spPr>
          <a:xfrm>
            <a:off x="9525000" y="0"/>
            <a:ext cx="3000000" cy="514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Lägg till/ ändra bakgrundsbild</a:t>
            </a:r>
            <a:br>
              <a:rPr b="1" i="0" lang="sv" sz="1400" u="none" cap="none" strike="noStrike">
                <a:solidFill>
                  <a:srgbClr val="000000"/>
                </a:solidFill>
                <a:latin typeface="Source Sans 3"/>
                <a:ea typeface="Source Sans 3"/>
                <a:cs typeface="Source Sans 3"/>
                <a:sym typeface="Source Sans 3"/>
              </a:rPr>
            </a:br>
            <a:r>
              <a:rPr b="0" i="0" lang="sv" sz="1400" u="none" cap="none" strike="noStrike">
                <a:solidFill>
                  <a:srgbClr val="000000"/>
                </a:solidFill>
                <a:latin typeface="Source Sans 3"/>
                <a:ea typeface="Source Sans 3"/>
                <a:cs typeface="Source Sans 3"/>
                <a:sym typeface="Source Sans 3"/>
              </a:rPr>
              <a:t>Alla färgade gradienter ska ha en bakgrundsbild. </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Högerkliicka på sliden</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Välj “Lägg till/Ändra bakgrund”</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Klicka på “Välj bild”</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1" lang="sv" sz="1400" u="none" cap="none" strike="noStrike">
                <a:solidFill>
                  <a:srgbClr val="000000"/>
                </a:solidFill>
                <a:latin typeface="Source Sans 3"/>
                <a:ea typeface="Source Sans 3"/>
                <a:cs typeface="Source Sans 3"/>
                <a:sym typeface="Source Sans 3"/>
              </a:rPr>
              <a:t>Att tänka på: </a:t>
            </a:r>
            <a:r>
              <a:rPr b="0" i="1" lang="sv" sz="1400" u="none" cap="none" strike="noStrike">
                <a:solidFill>
                  <a:srgbClr val="000000"/>
                </a:solidFill>
                <a:latin typeface="Source Sans 3"/>
                <a:ea typeface="Source Sans 3"/>
                <a:cs typeface="Source Sans 3"/>
                <a:sym typeface="Source Sans 3"/>
              </a:rPr>
              <a:t>Bilden sträcker sig över hela sliden. Välj därför en bild med liknande format, eller beskär din bild så den passar innan du lägger till den.</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Tips! </a:t>
            </a:r>
            <a:endParaRPr b="1"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0" i="0" lang="sv" sz="1400" u="none" cap="none" strike="noStrike">
                <a:solidFill>
                  <a:srgbClr val="000000"/>
                </a:solidFill>
                <a:latin typeface="Source Sans 3"/>
                <a:ea typeface="Source Sans 3"/>
                <a:cs typeface="Source Sans 3"/>
                <a:sym typeface="Source Sans 3"/>
              </a:rPr>
              <a:t>Extra element, till exempel textgradienter och grafer, finns att kopiera i sliden “Copy/paste”.</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Vita rubriker på gradientbakgrund ska vara i versaler.</a:t>
            </a:r>
            <a:r>
              <a:rPr b="0" i="0" lang="sv" sz="1400" u="none" cap="none" strike="noStrike">
                <a:solidFill>
                  <a:srgbClr val="000000"/>
                </a:solidFill>
                <a:latin typeface="Source Sans 3"/>
                <a:ea typeface="Source Sans 3"/>
                <a:cs typeface="Source Sans 3"/>
                <a:sym typeface="Source Sans 3"/>
              </a:rPr>
              <a:t> Markera din text</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0" i="0" lang="sv" sz="1400" u="none" cap="none" strike="noStrike">
                <a:solidFill>
                  <a:srgbClr val="000000"/>
                </a:solidFill>
                <a:latin typeface="Source Sans 3"/>
                <a:ea typeface="Source Sans 3"/>
                <a:cs typeface="Source Sans 3"/>
                <a:sym typeface="Source Sans 3"/>
              </a:rPr>
              <a:t>Gå till “Format”, “Text”, “Stora bokstäver” och klicka på “Versaler”.</a:t>
            </a:r>
            <a:endParaRPr b="0" i="0" sz="1400" u="none" cap="none" strike="noStrike">
              <a:solidFill>
                <a:srgbClr val="000000"/>
              </a:solidFill>
              <a:latin typeface="Source Sans 3"/>
              <a:ea typeface="Source Sans 3"/>
              <a:cs typeface="Source Sans 3"/>
              <a:sym typeface="Source Sans 3"/>
            </a:endParaRPr>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717" name="Shape 717"/>
        <p:cNvGrpSpPr/>
        <p:nvPr/>
      </p:nvGrpSpPr>
      <p:grpSpPr>
        <a:xfrm>
          <a:off x="0" y="0"/>
          <a:ext cx="0" cy="0"/>
          <a:chOff x="0" y="0"/>
          <a:chExt cx="0" cy="0"/>
        </a:xfrm>
      </p:grpSpPr>
      <p:sp>
        <p:nvSpPr>
          <p:cNvPr id="718" name="Google Shape;718;g3bed48ece33_0_20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1pPr>
            <a:lvl2pPr lvl="1"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2pPr>
            <a:lvl3pPr lvl="2"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3pPr>
            <a:lvl4pPr lvl="3"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4pPr>
            <a:lvl5pPr lvl="4"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5pPr>
            <a:lvl6pPr lvl="5"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6pPr>
            <a:lvl7pPr lvl="6"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7pPr>
            <a:lvl8pPr lvl="7"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8pPr>
            <a:lvl9pPr lvl="8" marR="0" rtl="0" algn="l">
              <a:lnSpc>
                <a:spcPct val="100000"/>
              </a:lnSpc>
              <a:spcBef>
                <a:spcPts val="0"/>
              </a:spcBef>
              <a:spcAft>
                <a:spcPts val="0"/>
              </a:spcAft>
              <a:buClr>
                <a:srgbClr val="000000"/>
              </a:buClr>
              <a:buSzPts val="3000"/>
              <a:buFont typeface="Source Sans 3 Black"/>
              <a:buNone/>
              <a:defRPr b="0" i="0" sz="3000" u="none" cap="none" strike="noStrike">
                <a:solidFill>
                  <a:srgbClr val="000000"/>
                </a:solidFill>
                <a:latin typeface="Source Sans 3 Black"/>
                <a:ea typeface="Source Sans 3 Black"/>
                <a:cs typeface="Source Sans 3 Black"/>
                <a:sym typeface="Source Sans 3 Black"/>
              </a:defRPr>
            </a:lvl9pPr>
          </a:lstStyle>
          <a:p/>
        </p:txBody>
      </p:sp>
      <p:sp>
        <p:nvSpPr>
          <p:cNvPr id="719" name="Google Shape;719;g3bed48ece33_0_2083"/>
          <p:cNvSpPr txBox="1"/>
          <p:nvPr>
            <p:ph idx="1" type="body"/>
          </p:nvPr>
        </p:nvSpPr>
        <p:spPr>
          <a:xfrm>
            <a:off x="311700" y="1727100"/>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accent2"/>
              </a:buClr>
              <a:buSzPts val="1800"/>
              <a:buFont typeface="Source Sans 3 Light"/>
              <a:buChar char="●"/>
              <a:defRPr b="0" i="0" sz="1800" u="none" cap="none" strike="noStrike">
                <a:solidFill>
                  <a:srgbClr val="000000"/>
                </a:solidFill>
                <a:latin typeface="Source Sans 3 Light"/>
                <a:ea typeface="Source Sans 3 Light"/>
                <a:cs typeface="Source Sans 3 Light"/>
                <a:sym typeface="Source Sans 3 Light"/>
              </a:defRPr>
            </a:lvl1pPr>
            <a:lvl2pPr indent="-317500" lvl="1" marL="914400" marR="0" rtl="0" algn="l">
              <a:lnSpc>
                <a:spcPct val="115000"/>
              </a:lnSpc>
              <a:spcBef>
                <a:spcPts val="0"/>
              </a:spcBef>
              <a:spcAft>
                <a:spcPts val="0"/>
              </a:spcAft>
              <a:buClr>
                <a:schemeClr val="accent2"/>
              </a:buClr>
              <a:buSzPts val="1400"/>
              <a:buFont typeface="Source Sans 3 Light"/>
              <a:buChar char="○"/>
              <a:defRPr b="0" i="0" sz="1400" u="none" cap="none" strike="noStrike">
                <a:solidFill>
                  <a:srgbClr val="000000"/>
                </a:solidFill>
                <a:latin typeface="Source Sans 3 Light"/>
                <a:ea typeface="Source Sans 3 Light"/>
                <a:cs typeface="Source Sans 3 Light"/>
                <a:sym typeface="Source Sans 3 Light"/>
              </a:defRPr>
            </a:lvl2pPr>
            <a:lvl3pPr indent="-317500" lvl="2" marL="1371600" marR="0" rtl="0" algn="l">
              <a:lnSpc>
                <a:spcPct val="115000"/>
              </a:lnSpc>
              <a:spcBef>
                <a:spcPts val="0"/>
              </a:spcBef>
              <a:spcAft>
                <a:spcPts val="0"/>
              </a:spcAft>
              <a:buClr>
                <a:schemeClr val="accent2"/>
              </a:buClr>
              <a:buSzPts val="1400"/>
              <a:buFont typeface="Source Sans 3 Light"/>
              <a:buChar char="■"/>
              <a:defRPr b="0" i="0" sz="1400" u="none" cap="none" strike="noStrike">
                <a:solidFill>
                  <a:srgbClr val="000000"/>
                </a:solidFill>
                <a:latin typeface="Source Sans 3 Light"/>
                <a:ea typeface="Source Sans 3 Light"/>
                <a:cs typeface="Source Sans 3 Light"/>
                <a:sym typeface="Source Sans 3 Light"/>
              </a:defRPr>
            </a:lvl3pPr>
            <a:lvl4pPr indent="-317500" lvl="3" marL="1828800" marR="0" rtl="0" algn="l">
              <a:lnSpc>
                <a:spcPct val="115000"/>
              </a:lnSpc>
              <a:spcBef>
                <a:spcPts val="0"/>
              </a:spcBef>
              <a:spcAft>
                <a:spcPts val="0"/>
              </a:spcAft>
              <a:buClr>
                <a:schemeClr val="accent2"/>
              </a:buClr>
              <a:buSzPts val="1400"/>
              <a:buFont typeface="Source Sans 3 Light"/>
              <a:buChar char="●"/>
              <a:defRPr b="0" i="0" sz="1400" u="none" cap="none" strike="noStrike">
                <a:solidFill>
                  <a:srgbClr val="000000"/>
                </a:solidFill>
                <a:latin typeface="Source Sans 3 Light"/>
                <a:ea typeface="Source Sans 3 Light"/>
                <a:cs typeface="Source Sans 3 Light"/>
                <a:sym typeface="Source Sans 3 Light"/>
              </a:defRPr>
            </a:lvl4pPr>
            <a:lvl5pPr indent="-317500" lvl="4" marL="2286000" marR="0" rtl="0" algn="l">
              <a:lnSpc>
                <a:spcPct val="115000"/>
              </a:lnSpc>
              <a:spcBef>
                <a:spcPts val="0"/>
              </a:spcBef>
              <a:spcAft>
                <a:spcPts val="0"/>
              </a:spcAft>
              <a:buClr>
                <a:schemeClr val="accent2"/>
              </a:buClr>
              <a:buSzPts val="1400"/>
              <a:buFont typeface="Source Sans 3 Light"/>
              <a:buChar char="○"/>
              <a:defRPr b="0" i="0" sz="1400" u="none" cap="none" strike="noStrike">
                <a:solidFill>
                  <a:srgbClr val="000000"/>
                </a:solidFill>
                <a:latin typeface="Source Sans 3 Light"/>
                <a:ea typeface="Source Sans 3 Light"/>
                <a:cs typeface="Source Sans 3 Light"/>
                <a:sym typeface="Source Sans 3 Light"/>
              </a:defRPr>
            </a:lvl5pPr>
            <a:lvl6pPr indent="-317500" lvl="5" marL="2743200" marR="0" rtl="0" algn="l">
              <a:lnSpc>
                <a:spcPct val="115000"/>
              </a:lnSpc>
              <a:spcBef>
                <a:spcPts val="0"/>
              </a:spcBef>
              <a:spcAft>
                <a:spcPts val="0"/>
              </a:spcAft>
              <a:buClr>
                <a:schemeClr val="accent2"/>
              </a:buClr>
              <a:buSzPts val="1400"/>
              <a:buFont typeface="Source Sans 3 Light"/>
              <a:buChar char="■"/>
              <a:defRPr b="0" i="0" sz="1400" u="none" cap="none" strike="noStrike">
                <a:solidFill>
                  <a:srgbClr val="000000"/>
                </a:solidFill>
                <a:latin typeface="Source Sans 3 Light"/>
                <a:ea typeface="Source Sans 3 Light"/>
                <a:cs typeface="Source Sans 3 Light"/>
                <a:sym typeface="Source Sans 3 Light"/>
              </a:defRPr>
            </a:lvl6pPr>
            <a:lvl7pPr indent="-317500" lvl="6" marL="3200400" marR="0" rtl="0" algn="l">
              <a:lnSpc>
                <a:spcPct val="115000"/>
              </a:lnSpc>
              <a:spcBef>
                <a:spcPts val="0"/>
              </a:spcBef>
              <a:spcAft>
                <a:spcPts val="0"/>
              </a:spcAft>
              <a:buClr>
                <a:schemeClr val="accent2"/>
              </a:buClr>
              <a:buSzPts val="1400"/>
              <a:buFont typeface="Source Sans 3 Light"/>
              <a:buChar char="●"/>
              <a:defRPr b="0" i="0" sz="1400" u="none" cap="none" strike="noStrike">
                <a:solidFill>
                  <a:srgbClr val="000000"/>
                </a:solidFill>
                <a:latin typeface="Source Sans 3 Light"/>
                <a:ea typeface="Source Sans 3 Light"/>
                <a:cs typeface="Source Sans 3 Light"/>
                <a:sym typeface="Source Sans 3 Light"/>
              </a:defRPr>
            </a:lvl7pPr>
            <a:lvl8pPr indent="-317500" lvl="7" marL="3657600" marR="0" rtl="0" algn="l">
              <a:lnSpc>
                <a:spcPct val="115000"/>
              </a:lnSpc>
              <a:spcBef>
                <a:spcPts val="0"/>
              </a:spcBef>
              <a:spcAft>
                <a:spcPts val="0"/>
              </a:spcAft>
              <a:buClr>
                <a:schemeClr val="accent2"/>
              </a:buClr>
              <a:buSzPts val="1400"/>
              <a:buFont typeface="Source Sans 3 Light"/>
              <a:buChar char="○"/>
              <a:defRPr b="0" i="0" sz="1400" u="none" cap="none" strike="noStrike">
                <a:solidFill>
                  <a:srgbClr val="000000"/>
                </a:solidFill>
                <a:latin typeface="Source Sans 3 Light"/>
                <a:ea typeface="Source Sans 3 Light"/>
                <a:cs typeface="Source Sans 3 Light"/>
                <a:sym typeface="Source Sans 3 Light"/>
              </a:defRPr>
            </a:lvl8pPr>
            <a:lvl9pPr indent="-317500" lvl="8" marL="4114800" marR="0" rtl="0" algn="l">
              <a:lnSpc>
                <a:spcPct val="115000"/>
              </a:lnSpc>
              <a:spcBef>
                <a:spcPts val="0"/>
              </a:spcBef>
              <a:spcAft>
                <a:spcPts val="0"/>
              </a:spcAft>
              <a:buClr>
                <a:schemeClr val="accent2"/>
              </a:buClr>
              <a:buSzPts val="1400"/>
              <a:buFont typeface="Source Sans 3 Light"/>
              <a:buChar char="■"/>
              <a:defRPr b="0" i="0" sz="1400" u="none" cap="none" strike="noStrike">
                <a:solidFill>
                  <a:srgbClr val="000000"/>
                </a:solidFill>
                <a:latin typeface="Source Sans 3 Light"/>
                <a:ea typeface="Source Sans 3 Light"/>
                <a:cs typeface="Source Sans 3 Light"/>
                <a:sym typeface="Source Sans 3 Light"/>
              </a:defRPr>
            </a:lvl9pPr>
          </a:lstStyle>
          <a:p/>
        </p:txBody>
      </p:sp>
      <p:sp>
        <p:nvSpPr>
          <p:cNvPr id="720" name="Google Shape;720;g3bed48ece33_0_20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
        <p:nvSpPr>
          <p:cNvPr id="721" name="Google Shape;721;g3bed48ece33_0_2083"/>
          <p:cNvSpPr txBox="1"/>
          <p:nvPr/>
        </p:nvSpPr>
        <p:spPr>
          <a:xfrm>
            <a:off x="6454225" y="1240650"/>
            <a:ext cx="2217300" cy="337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22" name="Google Shape;722;g3bed48ece33_0_2083"/>
          <p:cNvSpPr/>
          <p:nvPr/>
        </p:nvSpPr>
        <p:spPr>
          <a:xfrm>
            <a:off x="9511000" y="0"/>
            <a:ext cx="3095700" cy="257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723" name="Google Shape;723;g3bed48ece33_0_2083"/>
          <p:cNvSpPr txBox="1"/>
          <p:nvPr/>
        </p:nvSpPr>
        <p:spPr>
          <a:xfrm>
            <a:off x="9525000" y="0"/>
            <a:ext cx="3000000" cy="514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Lägg till/ ändra bakgrundsbild</a:t>
            </a:r>
            <a:br>
              <a:rPr b="1" i="0" lang="sv" sz="1400" u="none" cap="none" strike="noStrike">
                <a:solidFill>
                  <a:srgbClr val="000000"/>
                </a:solidFill>
                <a:latin typeface="Source Sans 3"/>
                <a:ea typeface="Source Sans 3"/>
                <a:cs typeface="Source Sans 3"/>
                <a:sym typeface="Source Sans 3"/>
              </a:rPr>
            </a:br>
            <a:r>
              <a:rPr b="0" i="0" lang="sv" sz="1400" u="none" cap="none" strike="noStrike">
                <a:solidFill>
                  <a:srgbClr val="000000"/>
                </a:solidFill>
                <a:latin typeface="Source Sans 3"/>
                <a:ea typeface="Source Sans 3"/>
                <a:cs typeface="Source Sans 3"/>
                <a:sym typeface="Source Sans 3"/>
              </a:rPr>
              <a:t>Alla färgade gradienter ska ha en bakgrundsbild. </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Högerkliicka på sliden</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Välj “Lägg till/Ändra bakgrund”</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00000"/>
              </a:lnSpc>
              <a:spcBef>
                <a:spcPts val="0"/>
              </a:spcBef>
              <a:spcAft>
                <a:spcPts val="0"/>
              </a:spcAft>
              <a:buClr>
                <a:srgbClr val="000000"/>
              </a:buClr>
              <a:buSzPts val="1400"/>
              <a:buFont typeface="Source Sans 3"/>
              <a:buChar char="●"/>
            </a:pPr>
            <a:r>
              <a:rPr b="0" i="0" lang="sv" sz="1400" u="none" cap="none" strike="noStrike">
                <a:solidFill>
                  <a:srgbClr val="000000"/>
                </a:solidFill>
                <a:latin typeface="Source Sans 3"/>
                <a:ea typeface="Source Sans 3"/>
                <a:cs typeface="Source Sans 3"/>
                <a:sym typeface="Source Sans 3"/>
              </a:rPr>
              <a:t>Klicka på “Välj bild”</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1" lang="sv" sz="1400" u="none" cap="none" strike="noStrike">
                <a:solidFill>
                  <a:srgbClr val="000000"/>
                </a:solidFill>
                <a:latin typeface="Source Sans 3"/>
                <a:ea typeface="Source Sans 3"/>
                <a:cs typeface="Source Sans 3"/>
                <a:sym typeface="Source Sans 3"/>
              </a:rPr>
              <a:t>Att tänka på: </a:t>
            </a:r>
            <a:r>
              <a:rPr b="0" i="1" lang="sv" sz="1400" u="none" cap="none" strike="noStrike">
                <a:solidFill>
                  <a:srgbClr val="000000"/>
                </a:solidFill>
                <a:latin typeface="Source Sans 3"/>
                <a:ea typeface="Source Sans 3"/>
                <a:cs typeface="Source Sans 3"/>
                <a:sym typeface="Source Sans 3"/>
              </a:rPr>
              <a:t>Bilden sträcker sig över hela sliden. Välj därför en bild med liknande format, eller beskär din bild så den passar innan du lägger till den.</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Tips! </a:t>
            </a:r>
            <a:endParaRPr b="1"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0" i="0" lang="sv" sz="1400" u="none" cap="none" strike="noStrike">
                <a:solidFill>
                  <a:srgbClr val="000000"/>
                </a:solidFill>
                <a:latin typeface="Source Sans 3"/>
                <a:ea typeface="Source Sans 3"/>
                <a:cs typeface="Source Sans 3"/>
                <a:sym typeface="Source Sans 3"/>
              </a:rPr>
              <a:t>Extra element, till exempel textgradienter och grafer, finns att kopiera i sliden “Copy/paste”.</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0000"/>
                </a:solidFill>
                <a:latin typeface="Source Sans 3"/>
                <a:ea typeface="Source Sans 3"/>
                <a:cs typeface="Source Sans 3"/>
                <a:sym typeface="Source Sans 3"/>
              </a:rPr>
              <a:t>Vita rubriker på gradientbakgrund ska vara i versaler.</a:t>
            </a:r>
            <a:r>
              <a:rPr b="0" i="0" lang="sv" sz="1400" u="none" cap="none" strike="noStrike">
                <a:solidFill>
                  <a:srgbClr val="000000"/>
                </a:solidFill>
                <a:latin typeface="Source Sans 3"/>
                <a:ea typeface="Source Sans 3"/>
                <a:cs typeface="Source Sans 3"/>
                <a:sym typeface="Source Sans 3"/>
              </a:rPr>
              <a:t> Markera din text</a:t>
            </a:r>
            <a:endParaRPr b="0" i="0" sz="1400" u="none" cap="none" strike="noStrike">
              <a:solidFill>
                <a:srgbClr val="000000"/>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400"/>
              <a:buFont typeface="Arial"/>
              <a:buNone/>
            </a:pPr>
            <a:r>
              <a:rPr b="0" i="0" lang="sv" sz="1400" u="none" cap="none" strike="noStrike">
                <a:solidFill>
                  <a:srgbClr val="000000"/>
                </a:solidFill>
                <a:latin typeface="Source Sans 3"/>
                <a:ea typeface="Source Sans 3"/>
                <a:cs typeface="Source Sans 3"/>
                <a:sym typeface="Source Sans 3"/>
              </a:rPr>
              <a:t>Gå till “Format”, “Text”, “Stora bokstäver” och klicka på “Versaler”.</a:t>
            </a:r>
            <a:endParaRPr b="0" i="0" sz="1400" u="none" cap="none" strike="noStrike">
              <a:solidFill>
                <a:srgbClr val="000000"/>
              </a:solidFill>
              <a:latin typeface="Source Sans 3"/>
              <a:ea typeface="Source Sans 3"/>
              <a:cs typeface="Source Sans 3"/>
              <a:sym typeface="Source Sans 3"/>
            </a:endParaRPr>
          </a:p>
        </p:txBody>
      </p:sp>
    </p:spTree>
  </p:cSld>
  <p:clrMap accent1="accent1" accent2="accent2" accent3="accent3" accent4="accent4" accent5="accent5" accent6="accent6" bg1="lt1" bg2="dk2" tx1="dk1" tx2="lt2" folHlink="folHlink" hlink="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 id="2147483794" r:id="rId48"/>
    <p:sldLayoutId id="2147483795" r:id="rId49"/>
    <p:sldLayoutId id="2147483796" r:id="rId50"/>
    <p:sldLayoutId id="2147483797" r:id="rId51"/>
    <p:sldLayoutId id="2147483798" r:id="rId52"/>
    <p:sldLayoutId id="2147483799" r:id="rId53"/>
    <p:sldLayoutId id="2147483800" r:id="rId54"/>
    <p:sldLayoutId id="2147483801" r:id="rId55"/>
    <p:sldLayoutId id="2147483802" r:id="rId56"/>
    <p:sldLayoutId id="2147483803" r:id="rId5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6.png"/><Relationship Id="rId4" Type="http://schemas.openxmlformats.org/officeDocument/2006/relationships/image" Target="../media/image40.png"/><Relationship Id="rId5" Type="http://schemas.openxmlformats.org/officeDocument/2006/relationships/image" Target="../media/image42.jpg"/><Relationship Id="rId6" Type="http://schemas.openxmlformats.org/officeDocument/2006/relationships/image" Target="../media/image43.png"/><Relationship Id="rId7" Type="http://schemas.openxmlformats.org/officeDocument/2006/relationships/image" Target="../media/image50.png"/><Relationship Id="rId8"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9.jpg"/><Relationship Id="rId5" Type="http://schemas.openxmlformats.org/officeDocument/2006/relationships/image" Target="../media/image45.png"/><Relationship Id="rId6" Type="http://schemas.openxmlformats.org/officeDocument/2006/relationships/image" Target="../media/image41.png"/><Relationship Id="rId7" Type="http://schemas.openxmlformats.org/officeDocument/2006/relationships/image" Target="../media/image56.png"/><Relationship Id="rId8" Type="http://schemas.openxmlformats.org/officeDocument/2006/relationships/image" Target="../media/image53.jpg"/><Relationship Id="rId11" Type="http://schemas.openxmlformats.org/officeDocument/2006/relationships/image" Target="../media/image60.png"/><Relationship Id="rId10" Type="http://schemas.openxmlformats.org/officeDocument/2006/relationships/image" Target="../media/image71.png"/><Relationship Id="rId12" Type="http://schemas.openxmlformats.org/officeDocument/2006/relationships/image" Target="../media/image5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57.jpg"/><Relationship Id="rId9" Type="http://schemas.openxmlformats.org/officeDocument/2006/relationships/image" Target="../media/image67.png"/><Relationship Id="rId5" Type="http://schemas.openxmlformats.org/officeDocument/2006/relationships/image" Target="../media/image41.png"/><Relationship Id="rId6" Type="http://schemas.openxmlformats.org/officeDocument/2006/relationships/image" Target="../media/image69.png"/><Relationship Id="rId7" Type="http://schemas.openxmlformats.org/officeDocument/2006/relationships/image" Target="../media/image59.png"/><Relationship Id="rId8" Type="http://schemas.openxmlformats.org/officeDocument/2006/relationships/image" Target="../media/image61.png"/><Relationship Id="rId20" Type="http://schemas.openxmlformats.org/officeDocument/2006/relationships/image" Target="../media/image66.jpg"/><Relationship Id="rId22" Type="http://schemas.openxmlformats.org/officeDocument/2006/relationships/image" Target="../media/image91.png"/><Relationship Id="rId21" Type="http://schemas.openxmlformats.org/officeDocument/2006/relationships/image" Target="../media/image70.png"/><Relationship Id="rId11" Type="http://schemas.openxmlformats.org/officeDocument/2006/relationships/image" Target="../media/image76.png"/><Relationship Id="rId10" Type="http://schemas.openxmlformats.org/officeDocument/2006/relationships/image" Target="../media/image58.png"/><Relationship Id="rId13" Type="http://schemas.openxmlformats.org/officeDocument/2006/relationships/image" Target="../media/image65.png"/><Relationship Id="rId12" Type="http://schemas.openxmlformats.org/officeDocument/2006/relationships/image" Target="../media/image63.png"/><Relationship Id="rId15" Type="http://schemas.openxmlformats.org/officeDocument/2006/relationships/image" Target="../media/image14.png"/><Relationship Id="rId14" Type="http://schemas.openxmlformats.org/officeDocument/2006/relationships/image" Target="../media/image68.png"/><Relationship Id="rId17" Type="http://schemas.openxmlformats.org/officeDocument/2006/relationships/image" Target="../media/image74.png"/><Relationship Id="rId16" Type="http://schemas.openxmlformats.org/officeDocument/2006/relationships/image" Target="../media/image77.png"/><Relationship Id="rId19" Type="http://schemas.openxmlformats.org/officeDocument/2006/relationships/image" Target="../media/image3.png"/><Relationship Id="rId18"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80.png"/><Relationship Id="rId5" Type="http://schemas.openxmlformats.org/officeDocument/2006/relationships/image" Target="../media/image73.png"/><Relationship Id="rId6"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78.jpg"/><Relationship Id="rId4" Type="http://schemas.openxmlformats.org/officeDocument/2006/relationships/image" Target="../media/image8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20.xml"/><Relationship Id="rId3" Type="http://schemas.openxmlformats.org/officeDocument/2006/relationships/image" Target="../media/image84.png"/><Relationship Id="rId4" Type="http://schemas.openxmlformats.org/officeDocument/2006/relationships/image" Target="../media/image79.jpg"/><Relationship Id="rId9" Type="http://schemas.openxmlformats.org/officeDocument/2006/relationships/image" Target="../media/image88.png"/><Relationship Id="rId5" Type="http://schemas.openxmlformats.org/officeDocument/2006/relationships/image" Target="../media/image86.jpg"/><Relationship Id="rId6" Type="http://schemas.openxmlformats.org/officeDocument/2006/relationships/image" Target="../media/image81.jpg"/><Relationship Id="rId7" Type="http://schemas.openxmlformats.org/officeDocument/2006/relationships/image" Target="../media/image97.png"/><Relationship Id="rId8" Type="http://schemas.openxmlformats.org/officeDocument/2006/relationships/image" Target="../media/image82.png"/><Relationship Id="rId31" Type="http://schemas.openxmlformats.org/officeDocument/2006/relationships/image" Target="../media/image89.png"/><Relationship Id="rId30" Type="http://schemas.openxmlformats.org/officeDocument/2006/relationships/hyperlink" Target="https://www.akkr8.io/" TargetMode="External"/><Relationship Id="rId33" Type="http://schemas.openxmlformats.org/officeDocument/2006/relationships/image" Target="../media/image95.png"/><Relationship Id="rId32" Type="http://schemas.openxmlformats.org/officeDocument/2006/relationships/image" Target="../media/image87.png"/><Relationship Id="rId20" Type="http://schemas.openxmlformats.org/officeDocument/2006/relationships/hyperlink" Target="https://heationab.com/" TargetMode="External"/><Relationship Id="rId22" Type="http://schemas.openxmlformats.org/officeDocument/2006/relationships/hyperlink" Target="https://boras-ink.se/bolagen/nano-textile-solutions-ab/" TargetMode="External"/><Relationship Id="rId21" Type="http://schemas.openxmlformats.org/officeDocument/2006/relationships/hyperlink" Target="https://www.ajaxonconsulting.se/varme" TargetMode="External"/><Relationship Id="rId24" Type="http://schemas.openxmlformats.org/officeDocument/2006/relationships/hyperlink" Target="https://visiarc.com/sv/" TargetMode="External"/><Relationship Id="rId23" Type="http://schemas.openxmlformats.org/officeDocument/2006/relationships/hyperlink" Target="https://addel.se/home/svindex.html" TargetMode="External"/><Relationship Id="rId26" Type="http://schemas.openxmlformats.org/officeDocument/2006/relationships/image" Target="../media/image41.png"/><Relationship Id="rId25" Type="http://schemas.openxmlformats.org/officeDocument/2006/relationships/hyperlink" Target="https://deepoid.com/" TargetMode="External"/><Relationship Id="rId28" Type="http://schemas.openxmlformats.org/officeDocument/2006/relationships/hyperlink" Target="https://signostium.se/" TargetMode="External"/><Relationship Id="rId27" Type="http://schemas.openxmlformats.org/officeDocument/2006/relationships/hyperlink" Target="https://www.seapattern.com/" TargetMode="External"/><Relationship Id="rId29" Type="http://schemas.openxmlformats.org/officeDocument/2006/relationships/hyperlink" Target="https://www.togethertech.com/sv" TargetMode="External"/><Relationship Id="rId11" Type="http://schemas.openxmlformats.org/officeDocument/2006/relationships/hyperlink" Target="https://www.devair.se/" TargetMode="External"/><Relationship Id="rId10" Type="http://schemas.openxmlformats.org/officeDocument/2006/relationships/image" Target="../media/image85.png"/><Relationship Id="rId13" Type="http://schemas.openxmlformats.org/officeDocument/2006/relationships/hyperlink" Target="https://dazoq.se/" TargetMode="External"/><Relationship Id="rId12" Type="http://schemas.openxmlformats.org/officeDocument/2006/relationships/hyperlink" Target="https://invisense.se/" TargetMode="External"/><Relationship Id="rId15" Type="http://schemas.openxmlformats.org/officeDocument/2006/relationships/hyperlink" Target="https://heationab.com/sv/" TargetMode="External"/><Relationship Id="rId14" Type="http://schemas.openxmlformats.org/officeDocument/2006/relationships/hyperlink" Target="https://www.envista.se/" TargetMode="External"/><Relationship Id="rId17" Type="http://schemas.openxmlformats.org/officeDocument/2006/relationships/hyperlink" Target="https://dubblett.com/" TargetMode="External"/><Relationship Id="rId16" Type="http://schemas.openxmlformats.org/officeDocument/2006/relationships/hyperlink" Target="https://www.edeva.se/" TargetMode="External"/><Relationship Id="rId19" Type="http://schemas.openxmlformats.org/officeDocument/2006/relationships/hyperlink" Target="https://buildility.se/" TargetMode="External"/><Relationship Id="rId18" Type="http://schemas.openxmlformats.org/officeDocument/2006/relationships/hyperlink" Target="https://www.seapattern.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0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9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9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08.jpg"/><Relationship Id="rId4" Type="http://schemas.openxmlformats.org/officeDocument/2006/relationships/image" Target="../media/image100.jpg"/><Relationship Id="rId5" Type="http://schemas.openxmlformats.org/officeDocument/2006/relationships/image" Target="../media/image10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92.jpg"/><Relationship Id="rId4" Type="http://schemas.openxmlformats.org/officeDocument/2006/relationships/image" Target="../media/image99.jpg"/><Relationship Id="rId5" Type="http://schemas.openxmlformats.org/officeDocument/2006/relationships/image" Target="../media/image102.jpg"/></Relationships>
</file>

<file path=ppt/slides/_rels/slide28.xml.rels><?xml version="1.0" encoding="UTF-8" standalone="yes"?><Relationships xmlns="http://schemas.openxmlformats.org/package/2006/relationships"><Relationship Id="rId40" Type="http://schemas.openxmlformats.org/officeDocument/2006/relationships/hyperlink" Target="https://nmevents.se/tratoppen/" TargetMode="External"/><Relationship Id="rId42" Type="http://schemas.openxmlformats.org/officeDocument/2006/relationships/hyperlink" Target="https://www.nyteknik.se/innovation/har-ar-sveriges-basta-unga-teknikbolag-33-listan-2025/4409462" TargetMode="External"/><Relationship Id="rId41" Type="http://schemas.openxmlformats.org/officeDocument/2006/relationships/hyperlink" Target="https://www.nyteknik.se/innovation/har-ar-sveriges-basta-unga-teknikbolag-33-listan-2025/4409462" TargetMode="External"/><Relationship Id="rId43" Type="http://schemas.openxmlformats.org/officeDocument/2006/relationships/hyperlink" Target="https://www.linkedin.com/posts/anna-bjoerklou_addher-share-7399734561825492992-ajLu/?utm_source=share&amp;utm_medium=member_desktop&amp;rcm=ACoAAB6mspkBJCgFd5AGu5aw_-n9CdHjDGS84Mo" TargetMode="External"/><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hyperlink" Target="https://www.ja.se/artikel/2237595/crister-stark-tilldelas-kommendrsgraden-av-kungliga-vasaorden.html" TargetMode="External"/><Relationship Id="rId4" Type="http://schemas.openxmlformats.org/officeDocument/2006/relationships/hyperlink" Target="https://www.ja.se/artikel/2237595/crister-stark-tilldelas-kommendrsgraden-av-kungliga-vasaorden.html" TargetMode="External"/><Relationship Id="rId9" Type="http://schemas.openxmlformats.org/officeDocument/2006/relationships/hyperlink" Target="https://www.linkedin.com/pulse/stort-grattis-till-jacob-hjalmarsson-och-arboair-som-vinnare-jg0vf/?trackingId=Pl4AC%2BWuX0ggqNaZcqi12w%3D%3D" TargetMode="External"/><Relationship Id="rId5" Type="http://schemas.openxmlformats.org/officeDocument/2006/relationships/hyperlink" Target="https://via.tt.se/pressmeddelande/4074512/botinator-fran-linkoping-vinner-tva-priser-pa-swedish-game-awards?publisherId=3237092&amp;lang=sv" TargetMode="External"/><Relationship Id="rId6" Type="http://schemas.openxmlformats.org/officeDocument/2006/relationships/hyperlink" Target="https://via.tt.se/pressmeddelande/4074512/botinator-fran-linkoping-vinner-tva-priser-pa-swedish-game-awards?publisherId=3237092&amp;lang=sv" TargetMode="External"/><Relationship Id="rId7" Type="http://schemas.openxmlformats.org/officeDocument/2006/relationships/hyperlink" Target="https://www.linkedin.com/feed/update/urn:li:activity:7283404695979642881/" TargetMode="External"/><Relationship Id="rId8" Type="http://schemas.openxmlformats.org/officeDocument/2006/relationships/hyperlink" Target="https://www.linkedin.com/feed/update/urn:li:activity:7283404695979642881/" TargetMode="External"/><Relationship Id="rId31" Type="http://schemas.openxmlformats.org/officeDocument/2006/relationships/hyperlink" Target="https://dukaten.se/dukaten-prisas-for-europas-mest-innovativa-parkeringslosning/" TargetMode="External"/><Relationship Id="rId30" Type="http://schemas.openxmlformats.org/officeDocument/2006/relationships/hyperlink" Target="https://switchtosweden.se/publications/the-insiders-guide-to-recruiting-international-talent/" TargetMode="External"/><Relationship Id="rId33" Type="http://schemas.openxmlformats.org/officeDocument/2006/relationships/hyperlink" Target="https://newsroom.notified.com/news/381615/wordlish-prisas-nar-nyforetagarcentrum-sverig" TargetMode="External"/><Relationship Id="rId32" Type="http://schemas.openxmlformats.org/officeDocument/2006/relationships/hyperlink" Target="https://dukaten.se/dukaten-prisas-for-europas-mest-innovativa-parkeringslosning/" TargetMode="External"/><Relationship Id="rId35" Type="http://schemas.openxmlformats.org/officeDocument/2006/relationships/hyperlink" Target="https://www.nyteknik.se/innovation/har-ar-sveriges-basta-unga-teknikbolag-33-listan-2025/4409462" TargetMode="External"/><Relationship Id="rId34" Type="http://schemas.openxmlformats.org/officeDocument/2006/relationships/hyperlink" Target="https://newsroom.notified.com/news/381615/wordlish-prisas-nar-nyforetagarcentrum-sverig" TargetMode="External"/><Relationship Id="rId37" Type="http://schemas.openxmlformats.org/officeDocument/2006/relationships/hyperlink" Target="https://dagensmedarbetare.se/energiteknikbolaget-cellfion-tilldelas-nordiskt-hallbarhetspris/" TargetMode="External"/><Relationship Id="rId36" Type="http://schemas.openxmlformats.org/officeDocument/2006/relationships/hyperlink" Target="https://www.nyteknik.se/innovation/har-ar-sveriges-basta-unga-teknikbolag-33-listan-2025/4409462" TargetMode="External"/><Relationship Id="rId39" Type="http://schemas.openxmlformats.org/officeDocument/2006/relationships/hyperlink" Target="https://nmevents.se/tratoppen/" TargetMode="External"/><Relationship Id="rId38" Type="http://schemas.openxmlformats.org/officeDocument/2006/relationships/hyperlink" Target="https://dagensmedarbetare.se/energiteknikbolaget-cellfion-tilldelas-nordiskt-hallbarhetspris/" TargetMode="External"/><Relationship Id="rId20" Type="http://schemas.openxmlformats.org/officeDocument/2006/relationships/hyperlink" Target="https://www.corren.se/nyheter/linkoping/artikel/ifs-tilldelas-kommunens-arliga-naringslivspris/lyv9w59l" TargetMode="External"/><Relationship Id="rId22" Type="http://schemas.openxmlformats.org/officeDocument/2006/relationships/hyperlink" Target="https://www.fastighetsnytt.se/samhallsbyggnad/teknik-och-innovation/vinnare-ba-tech-awards-2025/" TargetMode="External"/><Relationship Id="rId21" Type="http://schemas.openxmlformats.org/officeDocument/2006/relationships/hyperlink" Target="https://www.fastighetsnytt.se/samhallsbyggnad/teknik-och-innovation/vinnare-ba-tech-awards-2025/" TargetMode="External"/><Relationship Id="rId24" Type="http://schemas.openxmlformats.org/officeDocument/2006/relationships/hyperlink" Target="https://www.linkedin.com/feed/update/urn:li:activity:7374446276563763200/" TargetMode="External"/><Relationship Id="rId23" Type="http://schemas.openxmlformats.org/officeDocument/2006/relationships/hyperlink" Target="https://www.linkedin.com/feed/update/urn:li:activity:7374446276563763200/" TargetMode="External"/><Relationship Id="rId26" Type="http://schemas.openxmlformats.org/officeDocument/2006/relationships/hyperlink" Target="https://www.lansstyrelsen.se/ostergotland/om-oss/nyheter-och-press/nyheter---ostergotland/2025-09-24-innovativa-foretag-prisades-pa-linkopings-slott.html" TargetMode="External"/><Relationship Id="rId25" Type="http://schemas.openxmlformats.org/officeDocument/2006/relationships/hyperlink" Target="https://www.lansstyrelsen.se/ostergotland/om-oss/nyheter-och-press/nyheter---ostergotland/2025-09-24-innovativa-foretag-prisades-pa-linkopings-slott.html" TargetMode="External"/><Relationship Id="rId28" Type="http://schemas.openxmlformats.org/officeDocument/2006/relationships/hyperlink" Target="https://assets.bosch.com/media/global/bosch_group/purchasing_and_logistics/supply_chain/bgsa_2025/press-release-supplier-award-2025.pdf" TargetMode="External"/><Relationship Id="rId27" Type="http://schemas.openxmlformats.org/officeDocument/2006/relationships/hyperlink" Target="https://assets.bosch.com/media/global/bosch_group/purchasing_and_logistics/supply_chain/bgsa_2025/press-release-supplier-award-2025.pdf" TargetMode="External"/><Relationship Id="rId29" Type="http://schemas.openxmlformats.org/officeDocument/2006/relationships/hyperlink" Target="https://switchtosweden.se/publications/the-insiders-guide-to-recruiting-international-talent/" TargetMode="External"/><Relationship Id="rId11" Type="http://schemas.openxmlformats.org/officeDocument/2006/relationships/hyperlink" Target="https://innovation-awards.blooloop.com/2024/category/guest-journey/" TargetMode="External"/><Relationship Id="rId10" Type="http://schemas.openxmlformats.org/officeDocument/2006/relationships/hyperlink" Target="https://www.linkedin.com/pulse/stort-grattis-till-jacob-hjalmarsson-och-arboair-som-vinnare-jg0vf/?trackingId=Pl4AC%2BWuX0ggqNaZcqi12w%3D%3D" TargetMode="External"/><Relationship Id="rId13" Type="http://schemas.openxmlformats.org/officeDocument/2006/relationships/hyperlink" Target="https://www.corren.se/nyheter/linkoping/artikel/jessica-prisad-som-arets-vd-for-vaxande-miljardforetaget/jn16mwnl" TargetMode="External"/><Relationship Id="rId12" Type="http://schemas.openxmlformats.org/officeDocument/2006/relationships/hyperlink" Target="https://innovation-awards.blooloop.com/2024/category/guest-journey/" TargetMode="External"/><Relationship Id="rId15" Type="http://schemas.openxmlformats.org/officeDocument/2006/relationships/hyperlink" Target="https://lead.se/lead-bolaget-renasens-en-av-vinnarna-i-hm-global-change-award/" TargetMode="External"/><Relationship Id="rId14" Type="http://schemas.openxmlformats.org/officeDocument/2006/relationships/hyperlink" Target="https://www.mynewsdesk.com/se/lead/pressreleases/axel-och-sofia-fraan-lead-s-traineeprogram-tilldelas-nationellt-innovationsstipendium-3377447" TargetMode="External"/><Relationship Id="rId17" Type="http://schemas.openxmlformats.org/officeDocument/2006/relationships/hyperlink" Target="https://via.tt.se/pressmeddelande/3921445/jan-olof-bruer-och-torbjorn-kronander-far-naringslivsmedaljen-2025?publisherId=1274213&amp;lang=sv" TargetMode="External"/><Relationship Id="rId16" Type="http://schemas.openxmlformats.org/officeDocument/2006/relationships/hyperlink" Target="https://via.tt.se/pressmeddelande/3921445/jan-olof-bruer-och-torbjorn-kronander-far-naringslivsmedaljen-2025?publisherId=1274213&amp;lang=sv" TargetMode="External"/><Relationship Id="rId19" Type="http://schemas.openxmlformats.org/officeDocument/2006/relationships/hyperlink" Target="https://www.corren.se/nyheter/linkoping/artikel/ifs-tilldelas-kommunens-arliga-naringslivspris/lyv9w59l" TargetMode="External"/><Relationship Id="rId18" Type="http://schemas.openxmlformats.org/officeDocument/2006/relationships/hyperlink" Target="https://www.linkedin.com/posts/ellinoreineren_500-top-change-leaders-and-specialists-by-activity-7330949540792942593-u22Z?utm_source=share&amp;utm_medium=member_desktop&amp;rcm=ACoAAABiv_ABqeFMH8qB3MeBjD0Np-oZBHKOZE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0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101.pn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39.jpg"/><Relationship Id="rId9" Type="http://schemas.openxmlformats.org/officeDocument/2006/relationships/image" Target="../media/image34.jpg"/><Relationship Id="rId5" Type="http://schemas.openxmlformats.org/officeDocument/2006/relationships/image" Target="../media/image37.png"/><Relationship Id="rId6" Type="http://schemas.openxmlformats.org/officeDocument/2006/relationships/image" Target="../media/image28.png"/><Relationship Id="rId7" Type="http://schemas.openxmlformats.org/officeDocument/2006/relationships/image" Target="../media/image35.jp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2" name="Shape 1132"/>
        <p:cNvGrpSpPr/>
        <p:nvPr/>
      </p:nvGrpSpPr>
      <p:grpSpPr>
        <a:xfrm>
          <a:off x="0" y="0"/>
          <a:ext cx="0" cy="0"/>
          <a:chOff x="0" y="0"/>
          <a:chExt cx="0" cy="0"/>
        </a:xfrm>
      </p:grpSpPr>
      <p:sp>
        <p:nvSpPr>
          <p:cNvPr id="1133" name="Google Shape;1133;p3"/>
          <p:cNvSpPr txBox="1"/>
          <p:nvPr>
            <p:ph type="ctrTitle"/>
          </p:nvPr>
        </p:nvSpPr>
        <p:spPr>
          <a:xfrm>
            <a:off x="2480125" y="1735150"/>
            <a:ext cx="6304200" cy="223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sv"/>
              <a:t>LINKÖPING SCIENCE PARK</a:t>
            </a:r>
            <a:endParaRPr/>
          </a:p>
        </p:txBody>
      </p:sp>
      <p:sp>
        <p:nvSpPr>
          <p:cNvPr id="1134" name="Google Shape;1134;p3"/>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000"/>
              <a:buNone/>
            </a:pPr>
            <a:r>
              <a:rPr lang="sv"/>
              <a:t>progress report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2" name="Shape 1252"/>
        <p:cNvGrpSpPr/>
        <p:nvPr/>
      </p:nvGrpSpPr>
      <p:grpSpPr>
        <a:xfrm>
          <a:off x="0" y="0"/>
          <a:ext cx="0" cy="0"/>
          <a:chOff x="0" y="0"/>
          <a:chExt cx="0" cy="0"/>
        </a:xfrm>
      </p:grpSpPr>
      <p:sp>
        <p:nvSpPr>
          <p:cNvPr id="1253" name="Google Shape;1253;g3c9635f887b_0_104"/>
          <p:cNvSpPr txBox="1"/>
          <p:nvPr>
            <p:ph type="ctrTitle"/>
          </p:nvPr>
        </p:nvSpPr>
        <p:spPr>
          <a:xfrm>
            <a:off x="2057400" y="2619625"/>
            <a:ext cx="6720300" cy="223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sv"/>
              <a:t>Operational overview 2025</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g3c9635f887b_0_66"/>
          <p:cNvSpPr txBox="1"/>
          <p:nvPr>
            <p:ph type="ctrTitle"/>
          </p:nvPr>
        </p:nvSpPr>
        <p:spPr>
          <a:xfrm>
            <a:off x="678500" y="1453650"/>
            <a:ext cx="3457800" cy="2236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SzPts val="3000"/>
              <a:buNone/>
            </a:pPr>
            <a:r>
              <a:rPr b="0" lang="sv" sz="2600">
                <a:solidFill>
                  <a:schemeClr val="accent1"/>
                </a:solidFill>
                <a:latin typeface="Source Sans 3 Black"/>
                <a:ea typeface="Source Sans 3 Black"/>
                <a:cs typeface="Source Sans 3 Black"/>
                <a:sym typeface="Source Sans 3 Black"/>
              </a:rPr>
              <a:t>Highlights from 2025: </a:t>
            </a:r>
            <a:r>
              <a:rPr b="0" lang="sv" sz="2300">
                <a:latin typeface="Source Sans 3 Black"/>
                <a:ea typeface="Source Sans 3 Black"/>
                <a:cs typeface="Source Sans 3 Black"/>
                <a:sym typeface="Source Sans 3 Black"/>
              </a:rPr>
              <a:t>new initiatives, growing clusters, and a stronger organization</a:t>
            </a:r>
            <a:endParaRPr b="0" sz="2300">
              <a:latin typeface="Source Sans 3 Black"/>
              <a:ea typeface="Source Sans 3 Black"/>
              <a:cs typeface="Source Sans 3 Black"/>
              <a:sym typeface="Source Sans 3 Black"/>
            </a:endParaRPr>
          </a:p>
        </p:txBody>
      </p:sp>
      <p:sp>
        <p:nvSpPr>
          <p:cNvPr id="1259" name="Google Shape;1259;g3c9635f887b_0_66"/>
          <p:cNvSpPr txBox="1"/>
          <p:nvPr>
            <p:ph idx="1" type="body"/>
          </p:nvPr>
        </p:nvSpPr>
        <p:spPr>
          <a:xfrm>
            <a:off x="4640075" y="181850"/>
            <a:ext cx="4227600" cy="491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1800"/>
              <a:buNone/>
            </a:pPr>
            <a:r>
              <a:t/>
            </a:r>
            <a:endParaRPr>
              <a:latin typeface="Source Sans 3 Light"/>
              <a:ea typeface="Source Sans 3 Light"/>
              <a:cs typeface="Source Sans 3 Light"/>
              <a:sym typeface="Source Sans 3 Light"/>
            </a:endParaRPr>
          </a:p>
          <a:p>
            <a:pPr indent="0" lvl="0" marL="0" rtl="0" algn="l">
              <a:lnSpc>
                <a:spcPct val="115000"/>
              </a:lnSpc>
              <a:spcBef>
                <a:spcPts val="1200"/>
              </a:spcBef>
              <a:spcAft>
                <a:spcPts val="0"/>
              </a:spcAft>
              <a:buSzPts val="1800"/>
              <a:buNone/>
            </a:pPr>
            <a:r>
              <a:t/>
            </a:r>
            <a:endParaRPr>
              <a:latin typeface="Source Sans 3 Light"/>
              <a:ea typeface="Source Sans 3 Light"/>
              <a:cs typeface="Source Sans 3 Light"/>
              <a:sym typeface="Source Sans 3 Light"/>
            </a:endParaRPr>
          </a:p>
          <a:p>
            <a:pPr indent="-317500" lvl="0" marL="457200" rtl="0" algn="l">
              <a:lnSpc>
                <a:spcPct val="115000"/>
              </a:lnSpc>
              <a:spcBef>
                <a:spcPts val="1200"/>
              </a:spcBef>
              <a:spcAft>
                <a:spcPts val="0"/>
              </a:spcAft>
              <a:buClr>
                <a:srgbClr val="000000"/>
              </a:buClr>
              <a:buSzPts val="1400"/>
              <a:buFont typeface="Source Sans 3 Light"/>
              <a:buChar char="●"/>
            </a:pPr>
            <a:r>
              <a:rPr lang="sv">
                <a:latin typeface="Source Sans 3 Light"/>
                <a:ea typeface="Source Sans 3 Light"/>
                <a:cs typeface="Source Sans 3 Light"/>
                <a:sym typeface="Source Sans 3 Light"/>
              </a:rPr>
              <a:t>Part of Work in Sweden - facilitating work group</a:t>
            </a:r>
            <a:br>
              <a:rPr lang="sv">
                <a:latin typeface="Source Sans 3 Light"/>
                <a:ea typeface="Source Sans 3 Light"/>
                <a:cs typeface="Source Sans 3 Light"/>
                <a:sym typeface="Source Sans 3 Light"/>
              </a:rPr>
            </a:br>
            <a:endParaRPr>
              <a:latin typeface="Source Sans 3 Light"/>
              <a:ea typeface="Source Sans 3 Light"/>
              <a:cs typeface="Source Sans 3 Light"/>
              <a:sym typeface="Source Sans 3 Light"/>
            </a:endParaRPr>
          </a:p>
          <a:p>
            <a:pPr indent="-317500" lvl="0" marL="457200" rtl="0" algn="l">
              <a:lnSpc>
                <a:spcPct val="115000"/>
              </a:lnSpc>
              <a:spcBef>
                <a:spcPts val="0"/>
              </a:spcBef>
              <a:spcAft>
                <a:spcPts val="0"/>
              </a:spcAft>
              <a:buClr>
                <a:srgbClr val="000000"/>
              </a:buClr>
              <a:buSzPts val="1400"/>
              <a:buFont typeface="Source Sans 3 Light"/>
              <a:buChar char="●"/>
            </a:pPr>
            <a:r>
              <a:rPr lang="sv">
                <a:latin typeface="Source Sans 3 Light"/>
                <a:ea typeface="Source Sans 3 Light"/>
                <a:cs typeface="Source Sans 3 Light"/>
                <a:sym typeface="Source Sans 3 Light"/>
              </a:rPr>
              <a:t>IndX is growing as a national innovation arena</a:t>
            </a:r>
            <a:br>
              <a:rPr lang="sv">
                <a:latin typeface="Source Sans 3 Light"/>
                <a:ea typeface="Source Sans 3 Light"/>
                <a:cs typeface="Source Sans 3 Light"/>
                <a:sym typeface="Source Sans 3 Light"/>
              </a:rPr>
            </a:br>
            <a:endParaRPr>
              <a:latin typeface="Source Sans 3 Light"/>
              <a:ea typeface="Source Sans 3 Light"/>
              <a:cs typeface="Source Sans 3 Light"/>
              <a:sym typeface="Source Sans 3 Light"/>
            </a:endParaRPr>
          </a:p>
          <a:p>
            <a:pPr indent="-317500" lvl="0" marL="457200" rtl="0" algn="l">
              <a:lnSpc>
                <a:spcPct val="115000"/>
              </a:lnSpc>
              <a:spcBef>
                <a:spcPts val="0"/>
              </a:spcBef>
              <a:spcAft>
                <a:spcPts val="0"/>
              </a:spcAft>
              <a:buClr>
                <a:srgbClr val="000000"/>
              </a:buClr>
              <a:buSzPts val="1400"/>
              <a:buFont typeface="Source Sans 3 Light"/>
              <a:buChar char="●"/>
            </a:pPr>
            <a:r>
              <a:rPr lang="sv">
                <a:latin typeface="Source Sans 3 Light"/>
                <a:ea typeface="Source Sans 3 Light"/>
                <a:cs typeface="Source Sans 3 Light"/>
                <a:sym typeface="Source Sans 3 Light"/>
              </a:rPr>
              <a:t>Progress in digitalization through clusters and skills initiatives</a:t>
            </a:r>
            <a:br>
              <a:rPr lang="sv">
                <a:latin typeface="Source Sans 3 Light"/>
                <a:ea typeface="Source Sans 3 Light"/>
                <a:cs typeface="Source Sans 3 Light"/>
                <a:sym typeface="Source Sans 3 Light"/>
              </a:rPr>
            </a:br>
            <a:endParaRPr>
              <a:latin typeface="Source Sans 3 Light"/>
              <a:ea typeface="Source Sans 3 Light"/>
              <a:cs typeface="Source Sans 3 Light"/>
              <a:sym typeface="Source Sans 3 Light"/>
            </a:endParaRPr>
          </a:p>
          <a:p>
            <a:pPr indent="-317500" lvl="0" marL="457200" rtl="0" algn="l">
              <a:lnSpc>
                <a:spcPct val="115000"/>
              </a:lnSpc>
              <a:spcBef>
                <a:spcPts val="0"/>
              </a:spcBef>
              <a:spcAft>
                <a:spcPts val="0"/>
              </a:spcAft>
              <a:buClr>
                <a:srgbClr val="000000"/>
              </a:buClr>
              <a:buSzPts val="1400"/>
              <a:buFont typeface="Source Sans 3 Light"/>
              <a:buChar char="●"/>
            </a:pPr>
            <a:r>
              <a:rPr lang="sv">
                <a:latin typeface="Source Sans 3 Light"/>
                <a:ea typeface="Source Sans 3 Light"/>
                <a:cs typeface="Source Sans 3 Light"/>
                <a:sym typeface="Source Sans 3 Light"/>
              </a:rPr>
              <a:t>Defense Hub Sweden launched</a:t>
            </a:r>
            <a:br>
              <a:rPr lang="sv">
                <a:latin typeface="Source Sans 3 Light"/>
                <a:ea typeface="Source Sans 3 Light"/>
                <a:cs typeface="Source Sans 3 Light"/>
                <a:sym typeface="Source Sans 3 Light"/>
              </a:rPr>
            </a:br>
            <a:endParaRPr>
              <a:latin typeface="Source Sans 3 Light"/>
              <a:ea typeface="Source Sans 3 Light"/>
              <a:cs typeface="Source Sans 3 Light"/>
              <a:sym typeface="Source Sans 3 Light"/>
            </a:endParaRPr>
          </a:p>
          <a:p>
            <a:pPr indent="-317500" lvl="0" marL="457200" rtl="0" algn="l">
              <a:lnSpc>
                <a:spcPct val="115000"/>
              </a:lnSpc>
              <a:spcBef>
                <a:spcPts val="0"/>
              </a:spcBef>
              <a:spcAft>
                <a:spcPts val="0"/>
              </a:spcAft>
              <a:buClr>
                <a:srgbClr val="000000"/>
              </a:buClr>
              <a:buSzPts val="1400"/>
              <a:buFont typeface="Source Sans 3 Light"/>
              <a:buChar char="●"/>
            </a:pPr>
            <a:r>
              <a:rPr lang="sv">
                <a:latin typeface="Source Sans 3 Light"/>
                <a:ea typeface="Source Sans 3 Light"/>
                <a:cs typeface="Source Sans 3 Light"/>
                <a:sym typeface="Source Sans 3 Light"/>
              </a:rPr>
              <a:t>Hosting Aerocspace Cluster Sweden - East Node</a:t>
            </a:r>
            <a:br>
              <a:rPr lang="sv">
                <a:latin typeface="Source Sans 3 Light"/>
                <a:ea typeface="Source Sans 3 Light"/>
                <a:cs typeface="Source Sans 3 Light"/>
                <a:sym typeface="Source Sans 3 Light"/>
              </a:rPr>
            </a:br>
            <a:endParaRPr>
              <a:latin typeface="Source Sans 3 Light"/>
              <a:ea typeface="Source Sans 3 Light"/>
              <a:cs typeface="Source Sans 3 Light"/>
              <a:sym typeface="Source Sans 3 Light"/>
            </a:endParaRPr>
          </a:p>
          <a:p>
            <a:pPr indent="-317500" lvl="0" marL="457200" rtl="0" algn="l">
              <a:lnSpc>
                <a:spcPct val="115000"/>
              </a:lnSpc>
              <a:spcBef>
                <a:spcPts val="0"/>
              </a:spcBef>
              <a:spcAft>
                <a:spcPts val="0"/>
              </a:spcAft>
              <a:buClr>
                <a:srgbClr val="000000"/>
              </a:buClr>
              <a:buSzPts val="1400"/>
              <a:buFont typeface="Source Sans 3 Light"/>
              <a:buChar char="●"/>
            </a:pPr>
            <a:r>
              <a:rPr lang="sv">
                <a:latin typeface="Source Sans 3 Light"/>
                <a:ea typeface="Source Sans 3 Light"/>
                <a:cs typeface="Source Sans 3 Light"/>
                <a:sym typeface="Source Sans 3 Light"/>
              </a:rPr>
              <a:t>Facilitating the iCapital innovation fund within Linköping municipality</a:t>
            </a:r>
            <a:br>
              <a:rPr lang="sv">
                <a:latin typeface="Source Sans 3 Light"/>
                <a:ea typeface="Source Sans 3 Light"/>
                <a:cs typeface="Source Sans 3 Light"/>
                <a:sym typeface="Source Sans 3 Light"/>
              </a:rPr>
            </a:br>
            <a:endParaRPr>
              <a:latin typeface="Source Sans 3 Light"/>
              <a:ea typeface="Source Sans 3 Light"/>
              <a:cs typeface="Source Sans 3 Light"/>
              <a:sym typeface="Source Sans 3 Light"/>
            </a:endParaRPr>
          </a:p>
          <a:p>
            <a:pPr indent="-311150" lvl="0" marL="457200" rtl="0" algn="l">
              <a:lnSpc>
                <a:spcPct val="115000"/>
              </a:lnSpc>
              <a:spcBef>
                <a:spcPts val="0"/>
              </a:spcBef>
              <a:spcAft>
                <a:spcPts val="0"/>
              </a:spcAft>
              <a:buClr>
                <a:srgbClr val="000000"/>
              </a:buClr>
              <a:buSzPts val="1300"/>
              <a:buFont typeface="Source Sans 3 Light"/>
              <a:buChar char="●"/>
            </a:pPr>
            <a:r>
              <a:rPr lang="sv">
                <a:latin typeface="Source Sans 3 Light"/>
                <a:ea typeface="Source Sans 3 Light"/>
                <a:cs typeface="Source Sans 3 Light"/>
                <a:sym typeface="Source Sans 3 Light"/>
              </a:rPr>
              <a:t>New organization and team structure in place</a:t>
            </a:r>
            <a:br>
              <a:rPr b="1" lang="sv">
                <a:latin typeface="Arial"/>
                <a:ea typeface="Arial"/>
                <a:cs typeface="Arial"/>
                <a:sym typeface="Arial"/>
              </a:rPr>
            </a:br>
            <a:endParaRPr b="1">
              <a:latin typeface="Arial"/>
              <a:ea typeface="Arial"/>
              <a:cs typeface="Arial"/>
              <a:sym typeface="Arial"/>
            </a:endParaRPr>
          </a:p>
          <a:p>
            <a:pPr indent="-228600" lvl="0" marL="457200" rtl="0" algn="l">
              <a:lnSpc>
                <a:spcPct val="125454"/>
              </a:lnSpc>
              <a:spcBef>
                <a:spcPts val="1200"/>
              </a:spcBef>
              <a:spcAft>
                <a:spcPts val="0"/>
              </a:spcAft>
              <a:buClr>
                <a:srgbClr val="000000"/>
              </a:buClr>
              <a:buSzPts val="12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SzPts val="1800"/>
              <a:buNone/>
            </a:pPr>
            <a:r>
              <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g3c9635f887b_0_98"/>
          <p:cNvSpPr txBox="1"/>
          <p:nvPr>
            <p:ph type="ctrTitle"/>
          </p:nvPr>
        </p:nvSpPr>
        <p:spPr>
          <a:xfrm>
            <a:off x="449150" y="1040075"/>
            <a:ext cx="3524100" cy="4103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br>
              <a:rPr lang="sv" sz="2500"/>
            </a:br>
            <a:r>
              <a:rPr lang="sv" sz="2500"/>
              <a:t>number of projects</a:t>
            </a:r>
            <a:endParaRPr sz="2500"/>
          </a:p>
          <a:p>
            <a:pPr indent="-387350" lvl="0" marL="457200" rtl="0" algn="ctr">
              <a:lnSpc>
                <a:spcPct val="100000"/>
              </a:lnSpc>
              <a:spcBef>
                <a:spcPts val="0"/>
              </a:spcBef>
              <a:spcAft>
                <a:spcPts val="0"/>
              </a:spcAft>
              <a:buSzPts val="2500"/>
              <a:buChar char="+"/>
            </a:pPr>
            <a:r>
              <a:rPr lang="sv" sz="2500"/>
              <a:t>60 since 2020</a:t>
            </a:r>
            <a:endParaRPr sz="2500"/>
          </a:p>
        </p:txBody>
      </p:sp>
      <p:sp>
        <p:nvSpPr>
          <p:cNvPr id="1265" name="Google Shape;1265;g3c9635f887b_0_98"/>
          <p:cNvSpPr txBox="1"/>
          <p:nvPr>
            <p:ph idx="1" type="body"/>
          </p:nvPr>
        </p:nvSpPr>
        <p:spPr>
          <a:xfrm>
            <a:off x="4810225" y="489900"/>
            <a:ext cx="3871200" cy="4163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sv" sz="2000">
                <a:latin typeface="Source Sans 3 Black"/>
                <a:ea typeface="Source Sans 3 Black"/>
                <a:cs typeface="Source Sans 3 Black"/>
                <a:sym typeface="Source Sans 3 Black"/>
              </a:rPr>
              <a:t>In 2025, we ran or took part in 30 different projects.</a:t>
            </a:r>
            <a:endParaRPr sz="2000">
              <a:latin typeface="Source Sans 3 Black"/>
              <a:ea typeface="Source Sans 3 Black"/>
              <a:cs typeface="Source Sans 3 Black"/>
              <a:sym typeface="Source Sans 3 Black"/>
            </a:endParaRPr>
          </a:p>
          <a:p>
            <a:pPr indent="0" lvl="0" marL="0" rtl="0" algn="l">
              <a:lnSpc>
                <a:spcPct val="115000"/>
              </a:lnSpc>
              <a:spcBef>
                <a:spcPts val="0"/>
              </a:spcBef>
              <a:spcAft>
                <a:spcPts val="0"/>
              </a:spcAft>
              <a:buSzPts val="1800"/>
              <a:buNone/>
            </a:pPr>
            <a:r>
              <a:t/>
            </a:r>
            <a:endParaRPr sz="1600">
              <a:latin typeface="Source Sans 3 Light"/>
              <a:ea typeface="Source Sans 3 Light"/>
              <a:cs typeface="Source Sans 3 Light"/>
              <a:sym typeface="Source Sans 3 Light"/>
            </a:endParaRPr>
          </a:p>
          <a:p>
            <a:pPr indent="0" lvl="0" marL="0" rtl="0" algn="l">
              <a:lnSpc>
                <a:spcPct val="115000"/>
              </a:lnSpc>
              <a:spcBef>
                <a:spcPts val="0"/>
              </a:spcBef>
              <a:spcAft>
                <a:spcPts val="0"/>
              </a:spcAft>
              <a:buSzPts val="1800"/>
              <a:buNone/>
            </a:pPr>
            <a:r>
              <a:rPr lang="sv" sz="1600">
                <a:latin typeface="Source Sans 3 Light"/>
                <a:ea typeface="Source Sans 3 Light"/>
                <a:cs typeface="Source Sans 3 Light"/>
                <a:sym typeface="Source Sans 3 Light"/>
              </a:rPr>
              <a:t>Most of them operated on a national level – but always with a local heartbeat. We believe in working locally in ways that inspire nationally, and nationally in ways that create real value for our local communities.</a:t>
            </a:r>
            <a:endParaRPr sz="2300">
              <a:latin typeface="Source Sans 3 Light"/>
              <a:ea typeface="Source Sans 3 Light"/>
              <a:cs typeface="Source Sans 3 Light"/>
              <a:sym typeface="Source Sans 3 Light"/>
            </a:endParaRPr>
          </a:p>
        </p:txBody>
      </p:sp>
      <p:sp>
        <p:nvSpPr>
          <p:cNvPr id="1266" name="Google Shape;1266;g3c9635f887b_0_98"/>
          <p:cNvSpPr txBox="1"/>
          <p:nvPr>
            <p:ph type="ctrTitle"/>
          </p:nvPr>
        </p:nvSpPr>
        <p:spPr>
          <a:xfrm>
            <a:off x="864925" y="1014369"/>
            <a:ext cx="2682300" cy="197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sv" sz="17000"/>
              <a:t>30</a:t>
            </a:r>
            <a:r>
              <a:rPr lang="sv" sz="7100"/>
              <a:t> </a:t>
            </a:r>
            <a:endParaRPr sz="2100">
              <a:solidFill>
                <a:schemeClr val="accen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g3c9635f887b_0_29"/>
          <p:cNvSpPr txBox="1"/>
          <p:nvPr>
            <p:ph type="ctrTitle"/>
          </p:nvPr>
        </p:nvSpPr>
        <p:spPr>
          <a:xfrm>
            <a:off x="174450" y="363075"/>
            <a:ext cx="2881800" cy="18030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000"/>
              <a:buNone/>
            </a:pPr>
            <a:r>
              <a:rPr lang="sv" sz="2700"/>
              <a:t>More companies - stronger impact</a:t>
            </a:r>
            <a:endParaRPr sz="2700"/>
          </a:p>
        </p:txBody>
      </p:sp>
      <p:sp>
        <p:nvSpPr>
          <p:cNvPr id="1272" name="Google Shape;1272;g3c9635f887b_0_29"/>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SzPts val="1800"/>
              <a:buNone/>
            </a:pPr>
            <a:r>
              <a:rPr lang="sv"/>
              <a:t>We meet companies where they are – that’s our promise. And we’re now meeting more than ever. Since 2023, we’ve expanded our capacity to support 100 more companies every year. </a:t>
            </a:r>
            <a:endParaRPr/>
          </a:p>
          <a:p>
            <a:pPr indent="0" lvl="0" marL="0" rtl="0" algn="r">
              <a:lnSpc>
                <a:spcPct val="115000"/>
              </a:lnSpc>
              <a:spcBef>
                <a:spcPts val="0"/>
              </a:spcBef>
              <a:spcAft>
                <a:spcPts val="0"/>
              </a:spcAft>
              <a:buSzPts val="1800"/>
              <a:buNone/>
            </a:pPr>
            <a:r>
              <a:t/>
            </a:r>
            <a:endParaRPr/>
          </a:p>
          <a:p>
            <a:pPr indent="0" lvl="0" marL="0" rtl="0" algn="r">
              <a:lnSpc>
                <a:spcPct val="115000"/>
              </a:lnSpc>
              <a:spcBef>
                <a:spcPts val="0"/>
              </a:spcBef>
              <a:spcAft>
                <a:spcPts val="0"/>
              </a:spcAft>
              <a:buSzPts val="1800"/>
              <a:buNone/>
            </a:pPr>
            <a:r>
              <a:rPr lang="sv">
                <a:latin typeface="Source Sans 3 Black"/>
                <a:ea typeface="Source Sans 3 Black"/>
                <a:cs typeface="Source Sans 3 Black"/>
                <a:sym typeface="Source Sans 3 Black"/>
              </a:rPr>
              <a:t>That’s impact in action.</a:t>
            </a:r>
            <a:endParaRPr>
              <a:latin typeface="Source Sans 3 Black"/>
              <a:ea typeface="Source Sans 3 Black"/>
              <a:cs typeface="Source Sans 3 Black"/>
              <a:sym typeface="Source Sans 3 Black"/>
            </a:endParaRPr>
          </a:p>
        </p:txBody>
      </p:sp>
      <p:pic>
        <p:nvPicPr>
          <p:cNvPr id="1273" name="Google Shape;1273;g3c9635f887b_0_29" title="Poäng"/>
          <p:cNvPicPr preferRelativeResize="0"/>
          <p:nvPr/>
        </p:nvPicPr>
        <p:blipFill rotWithShape="1">
          <a:blip r:embed="rId3">
            <a:alphaModFix/>
          </a:blip>
          <a:srcRect b="0" l="0" r="0" t="0"/>
          <a:stretch/>
        </p:blipFill>
        <p:spPr>
          <a:xfrm>
            <a:off x="3509675" y="868800"/>
            <a:ext cx="5508201" cy="3405901"/>
          </a:xfrm>
          <a:prstGeom prst="rect">
            <a:avLst/>
          </a:prstGeom>
          <a:noFill/>
          <a:ln>
            <a:noFill/>
          </a:ln>
        </p:spPr>
      </p:pic>
      <p:sp>
        <p:nvSpPr>
          <p:cNvPr id="1274" name="Google Shape;1274;g3c9635f887b_0_29"/>
          <p:cNvSpPr txBox="1"/>
          <p:nvPr/>
        </p:nvSpPr>
        <p:spPr>
          <a:xfrm>
            <a:off x="6512117" y="2159964"/>
            <a:ext cx="1905000" cy="3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sv" sz="3000" u="none" cap="none" strike="noStrike">
                <a:solidFill>
                  <a:schemeClr val="dk1"/>
                </a:solidFill>
                <a:latin typeface="Source Sans 3 Black"/>
                <a:ea typeface="Source Sans 3 Black"/>
                <a:cs typeface="Source Sans 3 Black"/>
                <a:sym typeface="Source Sans 3 Black"/>
              </a:rPr>
              <a:t>430</a:t>
            </a:r>
            <a:endParaRPr b="0" i="0" sz="3000" u="none" cap="none" strike="noStrike">
              <a:solidFill>
                <a:schemeClr val="dk1"/>
              </a:solidFill>
              <a:latin typeface="Source Sans 3 Black"/>
              <a:ea typeface="Source Sans 3 Black"/>
              <a:cs typeface="Source Sans 3 Black"/>
              <a:sym typeface="Source Sans 3 Black"/>
            </a:endParaRPr>
          </a:p>
        </p:txBody>
      </p:sp>
      <p:sp>
        <p:nvSpPr>
          <p:cNvPr id="1275" name="Google Shape;1275;g3c9635f887b_0_29"/>
          <p:cNvSpPr txBox="1"/>
          <p:nvPr/>
        </p:nvSpPr>
        <p:spPr>
          <a:xfrm>
            <a:off x="7424773" y="3028041"/>
            <a:ext cx="1905000" cy="3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sv" sz="3000" u="none" cap="none" strike="noStrike">
                <a:solidFill>
                  <a:schemeClr val="dk1"/>
                </a:solidFill>
                <a:latin typeface="Source Sans 3 Black"/>
                <a:ea typeface="Source Sans 3 Black"/>
                <a:cs typeface="Source Sans 3 Black"/>
                <a:sym typeface="Source Sans 3 Black"/>
              </a:rPr>
              <a:t>551</a:t>
            </a:r>
            <a:endParaRPr b="0" i="0" sz="3000" u="none" cap="none" strike="noStrike">
              <a:solidFill>
                <a:schemeClr val="dk1"/>
              </a:solidFill>
              <a:latin typeface="Source Sans 3 Black"/>
              <a:ea typeface="Source Sans 3 Black"/>
              <a:cs typeface="Source Sans 3 Black"/>
              <a:sym typeface="Source Sans 3 Black"/>
            </a:endParaRPr>
          </a:p>
        </p:txBody>
      </p:sp>
      <p:sp>
        <p:nvSpPr>
          <p:cNvPr id="1276" name="Google Shape;1276;g3c9635f887b_0_29"/>
          <p:cNvSpPr txBox="1"/>
          <p:nvPr/>
        </p:nvSpPr>
        <p:spPr>
          <a:xfrm>
            <a:off x="5784459" y="1297496"/>
            <a:ext cx="1905000" cy="3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sv" sz="3000" u="none" cap="none" strike="noStrike">
                <a:solidFill>
                  <a:schemeClr val="dk1"/>
                </a:solidFill>
                <a:latin typeface="Source Sans 3 Black"/>
                <a:ea typeface="Source Sans 3 Black"/>
                <a:cs typeface="Source Sans 3 Black"/>
                <a:sym typeface="Source Sans 3 Black"/>
              </a:rPr>
              <a:t>329</a:t>
            </a:r>
            <a:endParaRPr b="0" i="0" sz="3000" u="none" cap="none" strike="noStrike">
              <a:solidFill>
                <a:schemeClr val="dk1"/>
              </a:solidFill>
              <a:latin typeface="Source Sans 3 Black"/>
              <a:ea typeface="Source Sans 3 Black"/>
              <a:cs typeface="Source Sans 3 Black"/>
              <a:sym typeface="Source Sans 3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0" name="Shape 1280"/>
        <p:cNvGrpSpPr/>
        <p:nvPr/>
      </p:nvGrpSpPr>
      <p:grpSpPr>
        <a:xfrm>
          <a:off x="0" y="0"/>
          <a:ext cx="0" cy="0"/>
          <a:chOff x="0" y="0"/>
          <a:chExt cx="0" cy="0"/>
        </a:xfrm>
      </p:grpSpPr>
      <p:sp>
        <p:nvSpPr>
          <p:cNvPr id="1281" name="Google Shape;1281;g3c9635f887b_0_84"/>
          <p:cNvSpPr txBox="1"/>
          <p:nvPr>
            <p:ph type="ctrTitle"/>
          </p:nvPr>
        </p:nvSpPr>
        <p:spPr>
          <a:xfrm>
            <a:off x="537600" y="1078350"/>
            <a:ext cx="3462900" cy="2986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00"/>
              <a:buNone/>
            </a:pPr>
            <a:r>
              <a:rPr b="0" lang="sv" sz="2900">
                <a:latin typeface="Source Sans 3 Black"/>
                <a:ea typeface="Source Sans 3 Black"/>
                <a:cs typeface="Source Sans 3 Black"/>
                <a:sym typeface="Source Sans 3 Black"/>
              </a:rPr>
              <a:t>Supporting company growth</a:t>
            </a:r>
            <a:endParaRPr/>
          </a:p>
        </p:txBody>
      </p:sp>
      <p:sp>
        <p:nvSpPr>
          <p:cNvPr id="1282" name="Google Shape;1282;g3c9635f887b_0_84"/>
          <p:cNvSpPr txBox="1"/>
          <p:nvPr/>
        </p:nvSpPr>
        <p:spPr>
          <a:xfrm>
            <a:off x="5054475" y="299400"/>
            <a:ext cx="893100" cy="9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sv" sz="5000" u="none" cap="none" strike="noStrike">
                <a:solidFill>
                  <a:schemeClr val="accent1"/>
                </a:solidFill>
                <a:latin typeface="Source Sans 3 Black"/>
                <a:ea typeface="Source Sans 3 Black"/>
                <a:cs typeface="Source Sans 3 Black"/>
                <a:sym typeface="Source Sans 3 Black"/>
              </a:rPr>
              <a:t>30</a:t>
            </a:r>
            <a:endParaRPr b="0" i="0" sz="5000" u="none" cap="none" strike="noStrike">
              <a:solidFill>
                <a:schemeClr val="accent1"/>
              </a:solidFill>
              <a:latin typeface="Source Sans 3 Black"/>
              <a:ea typeface="Source Sans 3 Black"/>
              <a:cs typeface="Source Sans 3 Black"/>
              <a:sym typeface="Source Sans 3 Black"/>
            </a:endParaRPr>
          </a:p>
        </p:txBody>
      </p:sp>
      <p:sp>
        <p:nvSpPr>
          <p:cNvPr id="1283" name="Google Shape;1283;g3c9635f887b_0_84"/>
          <p:cNvSpPr txBox="1"/>
          <p:nvPr/>
        </p:nvSpPr>
        <p:spPr>
          <a:xfrm>
            <a:off x="6686650" y="299400"/>
            <a:ext cx="2109600" cy="9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sv" sz="5000" u="none" cap="none" strike="noStrike">
                <a:solidFill>
                  <a:schemeClr val="accent1"/>
                </a:solidFill>
                <a:latin typeface="Source Sans 3 Black"/>
                <a:ea typeface="Source Sans 3 Black"/>
                <a:cs typeface="Source Sans 3 Black"/>
                <a:sym typeface="Source Sans 3 Black"/>
              </a:rPr>
              <a:t>+214%</a:t>
            </a:r>
            <a:endParaRPr b="0" i="0" sz="5000" u="none" cap="none" strike="noStrike">
              <a:solidFill>
                <a:schemeClr val="accent1"/>
              </a:solidFill>
              <a:latin typeface="Source Sans 3 Black"/>
              <a:ea typeface="Source Sans 3 Black"/>
              <a:cs typeface="Source Sans 3 Black"/>
              <a:sym typeface="Source Sans 3 Black"/>
            </a:endParaRPr>
          </a:p>
        </p:txBody>
      </p:sp>
      <p:sp>
        <p:nvSpPr>
          <p:cNvPr id="1284" name="Google Shape;1284;g3c9635f887b_0_84"/>
          <p:cNvSpPr txBox="1"/>
          <p:nvPr/>
        </p:nvSpPr>
        <p:spPr>
          <a:xfrm>
            <a:off x="4718625" y="2057775"/>
            <a:ext cx="1560600" cy="9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sv" sz="5000" u="none" cap="none" strike="noStrike">
                <a:solidFill>
                  <a:schemeClr val="accent1"/>
                </a:solidFill>
                <a:latin typeface="Source Sans 3 Black"/>
                <a:ea typeface="Source Sans 3 Black"/>
                <a:cs typeface="Source Sans 3 Black"/>
                <a:sym typeface="Source Sans 3 Black"/>
              </a:rPr>
              <a:t>+606</a:t>
            </a:r>
            <a:endParaRPr b="0" i="0" sz="5000" u="none" cap="none" strike="noStrike">
              <a:solidFill>
                <a:schemeClr val="accent1"/>
              </a:solidFill>
              <a:latin typeface="Source Sans 3 Black"/>
              <a:ea typeface="Source Sans 3 Black"/>
              <a:cs typeface="Source Sans 3 Black"/>
              <a:sym typeface="Source Sans 3 Black"/>
            </a:endParaRPr>
          </a:p>
        </p:txBody>
      </p:sp>
      <p:sp>
        <p:nvSpPr>
          <p:cNvPr id="1285" name="Google Shape;1285;g3c9635f887b_0_84"/>
          <p:cNvSpPr txBox="1"/>
          <p:nvPr/>
        </p:nvSpPr>
        <p:spPr>
          <a:xfrm>
            <a:off x="6961150" y="2057775"/>
            <a:ext cx="1560600" cy="9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sv" sz="5000" u="none" cap="none" strike="noStrike">
                <a:solidFill>
                  <a:schemeClr val="accent1"/>
                </a:solidFill>
                <a:latin typeface="Source Sans 3 Black"/>
                <a:ea typeface="Source Sans 3 Black"/>
                <a:cs typeface="Source Sans 3 Black"/>
                <a:sym typeface="Source Sans 3 Black"/>
              </a:rPr>
              <a:t>+105</a:t>
            </a:r>
            <a:endParaRPr b="0" i="0" sz="5000" u="none" cap="none" strike="noStrike">
              <a:solidFill>
                <a:schemeClr val="accent1"/>
              </a:solidFill>
              <a:latin typeface="Source Sans 3 Black"/>
              <a:ea typeface="Source Sans 3 Black"/>
              <a:cs typeface="Source Sans 3 Black"/>
              <a:sym typeface="Source Sans 3 Black"/>
            </a:endParaRPr>
          </a:p>
        </p:txBody>
      </p:sp>
      <p:sp>
        <p:nvSpPr>
          <p:cNvPr id="1286" name="Google Shape;1286;g3c9635f887b_0_84"/>
          <p:cNvSpPr txBox="1"/>
          <p:nvPr/>
        </p:nvSpPr>
        <p:spPr>
          <a:xfrm>
            <a:off x="4523475" y="1016625"/>
            <a:ext cx="1985100" cy="79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a:ea typeface="Source Sans 3"/>
                <a:cs typeface="Source Sans 3"/>
                <a:sym typeface="Source Sans 3"/>
              </a:rPr>
              <a:t>Companies in the accelerator process (23).</a:t>
            </a:r>
            <a:endParaRPr b="0" i="0" sz="1200" u="none" cap="none" strike="noStrike">
              <a:solidFill>
                <a:srgbClr val="000000"/>
              </a:solidFill>
              <a:latin typeface="Source Sans 3"/>
              <a:ea typeface="Source Sans 3"/>
              <a:cs typeface="Source Sans 3"/>
              <a:sym typeface="Source Sans 3"/>
            </a:endParaRPr>
          </a:p>
        </p:txBody>
      </p:sp>
      <p:sp>
        <p:nvSpPr>
          <p:cNvPr id="1287" name="Google Shape;1287;g3c9635f887b_0_84"/>
          <p:cNvSpPr txBox="1"/>
          <p:nvPr/>
        </p:nvSpPr>
        <p:spPr>
          <a:xfrm>
            <a:off x="6644825" y="1016625"/>
            <a:ext cx="2211000" cy="79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a:ea typeface="Source Sans 3"/>
                <a:cs typeface="Source Sans 3"/>
                <a:sym typeface="Source Sans 3"/>
              </a:rPr>
              <a:t>Average revenue increase among participating companies in East Sweden since 2016.</a:t>
            </a:r>
            <a:endParaRPr b="0" i="0" sz="1200" u="none" cap="none" strike="noStrike">
              <a:solidFill>
                <a:srgbClr val="000000"/>
              </a:solidFill>
              <a:latin typeface="Source Sans 3"/>
              <a:ea typeface="Source Sans 3"/>
              <a:cs typeface="Source Sans 3"/>
              <a:sym typeface="Source Sans 3"/>
            </a:endParaRPr>
          </a:p>
        </p:txBody>
      </p:sp>
      <p:sp>
        <p:nvSpPr>
          <p:cNvPr id="1288" name="Google Shape;1288;g3c9635f887b_0_84"/>
          <p:cNvSpPr txBox="1"/>
          <p:nvPr/>
        </p:nvSpPr>
        <p:spPr>
          <a:xfrm>
            <a:off x="4676625" y="2777375"/>
            <a:ext cx="1874700" cy="79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a:ea typeface="Source Sans 3"/>
                <a:cs typeface="Source Sans 3"/>
                <a:sym typeface="Source Sans 3"/>
              </a:rPr>
              <a:t>Number of jobs created by participating companies in East Sweden since 2016. </a:t>
            </a:r>
            <a:endParaRPr b="0" i="0" sz="1200" u="none" cap="none" strike="noStrike">
              <a:solidFill>
                <a:srgbClr val="000000"/>
              </a:solidFill>
              <a:latin typeface="Source Sans 3"/>
              <a:ea typeface="Source Sans 3"/>
              <a:cs typeface="Source Sans 3"/>
              <a:sym typeface="Source Sans 3"/>
            </a:endParaRPr>
          </a:p>
        </p:txBody>
      </p:sp>
      <p:sp>
        <p:nvSpPr>
          <p:cNvPr id="1289" name="Google Shape;1289;g3c9635f887b_0_84"/>
          <p:cNvSpPr txBox="1"/>
          <p:nvPr/>
        </p:nvSpPr>
        <p:spPr>
          <a:xfrm>
            <a:off x="6848925" y="2777375"/>
            <a:ext cx="2109600" cy="96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a:ea typeface="Source Sans 3"/>
                <a:cs typeface="Source Sans 3"/>
                <a:sym typeface="Source Sans 3"/>
              </a:rPr>
              <a:t>Number of companies that have participated in Swedish Scaleups via Linköping Science Park since 2015.</a:t>
            </a:r>
            <a:endParaRPr b="0" i="0" sz="1200" u="none" cap="none" strike="noStrike">
              <a:solidFill>
                <a:srgbClr val="000000"/>
              </a:solidFill>
              <a:latin typeface="Source Sans 3"/>
              <a:ea typeface="Source Sans 3"/>
              <a:cs typeface="Source Sans 3"/>
              <a:sym typeface="Source Sans 3"/>
            </a:endParaRPr>
          </a:p>
        </p:txBody>
      </p:sp>
      <p:sp>
        <p:nvSpPr>
          <p:cNvPr id="1290" name="Google Shape;1290;g3c9635f887b_0_84"/>
          <p:cNvSpPr txBox="1"/>
          <p:nvPr/>
        </p:nvSpPr>
        <p:spPr>
          <a:xfrm>
            <a:off x="5241725" y="4106850"/>
            <a:ext cx="2737200" cy="79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sv" sz="1400" u="none" cap="none" strike="noStrike">
                <a:solidFill>
                  <a:srgbClr val="000000"/>
                </a:solidFill>
                <a:latin typeface="Source Sans 3"/>
                <a:ea typeface="Source Sans 3"/>
                <a:cs typeface="Source Sans 3"/>
                <a:sym typeface="Source Sans 3"/>
              </a:rPr>
              <a:t>New civil-military module within Swedish </a:t>
            </a:r>
            <a:r>
              <a:rPr b="0" i="0" lang="sv" sz="1400" u="none" cap="none" strike="noStrike">
                <a:solidFill>
                  <a:srgbClr val="000000"/>
                </a:solidFill>
                <a:latin typeface="Source Sans 3"/>
                <a:ea typeface="Source Sans 3"/>
                <a:cs typeface="Source Sans 3"/>
                <a:sym typeface="Source Sans 3"/>
                <a:extLst>
                  <a:ext uri="http://customooxmlschemas.google.com/">
                    <go:slidesCustomData xmlns:go="http://customooxmlschemas.google.com/" textRoundtripDataId="5"/>
                  </a:ext>
                </a:extLst>
              </a:rPr>
              <a:t>Scaleups</a:t>
            </a:r>
            <a:r>
              <a:rPr b="0" i="0" lang="sv" sz="1400" u="none" cap="none" strike="noStrike">
                <a:solidFill>
                  <a:srgbClr val="000000"/>
                </a:solidFill>
                <a:latin typeface="Source Sans 3"/>
                <a:ea typeface="Source Sans 3"/>
                <a:cs typeface="Source Sans 3"/>
                <a:sym typeface="Source Sans 3"/>
              </a:rPr>
              <a:t>.</a:t>
            </a:r>
            <a:endParaRPr b="0" i="0" sz="1400" u="none" cap="none" strike="noStrike">
              <a:solidFill>
                <a:srgbClr val="000000"/>
              </a:solidFill>
              <a:latin typeface="Source Sans 3"/>
              <a:ea typeface="Source Sans 3"/>
              <a:cs typeface="Source Sans 3"/>
              <a:sym typeface="Source Sans 3"/>
            </a:endParaRPr>
          </a:p>
        </p:txBody>
      </p:sp>
      <p:sp>
        <p:nvSpPr>
          <p:cNvPr id="1291" name="Google Shape;1291;g3c9635f887b_0_84"/>
          <p:cNvSpPr txBox="1"/>
          <p:nvPr/>
        </p:nvSpPr>
        <p:spPr>
          <a:xfrm>
            <a:off x="4625075" y="3739950"/>
            <a:ext cx="1003500" cy="960600"/>
          </a:xfrm>
          <a:prstGeom prst="rect">
            <a:avLst/>
          </a:prstGeom>
          <a:noFill/>
          <a:ln>
            <a:noFill/>
          </a:ln>
        </p:spPr>
        <p:txBody>
          <a:bodyPr anchorCtr="0" anchor="t" bIns="91425" lIns="91425" spcFirstLastPara="1" rIns="98600" wrap="square" tIns="91425">
            <a:noAutofit/>
          </a:bodyPr>
          <a:lstStyle/>
          <a:p>
            <a:pPr indent="0" lvl="0" marL="0" marR="0" rtl="0" algn="l">
              <a:lnSpc>
                <a:spcPct val="100000"/>
              </a:lnSpc>
              <a:spcBef>
                <a:spcPts val="0"/>
              </a:spcBef>
              <a:spcAft>
                <a:spcPts val="0"/>
              </a:spcAft>
              <a:buClr>
                <a:srgbClr val="000000"/>
              </a:buClr>
              <a:buSzPts val="7000"/>
              <a:buFont typeface="Arial"/>
              <a:buNone/>
            </a:pPr>
            <a:r>
              <a:rPr b="0" i="0" lang="sv" sz="7000" u="none" cap="none" strike="noStrike">
                <a:solidFill>
                  <a:schemeClr val="accent2"/>
                </a:solidFill>
                <a:latin typeface="Source Sans 3 Black"/>
                <a:ea typeface="Source Sans 3 Black"/>
                <a:cs typeface="Source Sans 3 Black"/>
                <a:sym typeface="Source Sans 3 Black"/>
              </a:rPr>
              <a:t>+</a:t>
            </a:r>
            <a:endParaRPr b="0" i="0" sz="7000" u="none" cap="none" strike="noStrike">
              <a:solidFill>
                <a:schemeClr val="accent2"/>
              </a:solidFill>
              <a:latin typeface="Source Sans 3 Black"/>
              <a:ea typeface="Source Sans 3 Black"/>
              <a:cs typeface="Source Sans 3 Black"/>
              <a:sym typeface="Source Sans 3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g3c9635f887b_0_38"/>
          <p:cNvSpPr txBox="1"/>
          <p:nvPr>
            <p:ph type="ctrTitle"/>
          </p:nvPr>
        </p:nvSpPr>
        <p:spPr>
          <a:xfrm>
            <a:off x="302075" y="482150"/>
            <a:ext cx="2283000" cy="1642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sv" sz="3100">
                <a:solidFill>
                  <a:schemeClr val="accent2"/>
                </a:solidFill>
              </a:rPr>
              <a:t>Growth within </a:t>
            </a:r>
            <a:endParaRPr sz="3100">
              <a:solidFill>
                <a:schemeClr val="accent2"/>
              </a:solidFill>
            </a:endParaRPr>
          </a:p>
          <a:p>
            <a:pPr indent="0" lvl="0" marL="0" rtl="0" algn="l">
              <a:lnSpc>
                <a:spcPct val="100000"/>
              </a:lnSpc>
              <a:spcBef>
                <a:spcPts val="0"/>
              </a:spcBef>
              <a:spcAft>
                <a:spcPts val="0"/>
              </a:spcAft>
              <a:buSzPts val="3000"/>
              <a:buNone/>
            </a:pPr>
            <a:r>
              <a:rPr lang="sv" sz="3100">
                <a:solidFill>
                  <a:schemeClr val="accent2"/>
                </a:solidFill>
              </a:rPr>
              <a:t>our clusters</a:t>
            </a:r>
            <a:endParaRPr sz="3100">
              <a:solidFill>
                <a:schemeClr val="accent2"/>
              </a:solidFill>
            </a:endParaRPr>
          </a:p>
        </p:txBody>
      </p:sp>
      <p:pic>
        <p:nvPicPr>
          <p:cNvPr id="1297" name="Google Shape;1297;g3c9635f887b_0_38" title="Poäng"/>
          <p:cNvPicPr preferRelativeResize="0"/>
          <p:nvPr/>
        </p:nvPicPr>
        <p:blipFill rotWithShape="1">
          <a:blip r:embed="rId3">
            <a:alphaModFix/>
          </a:blip>
          <a:srcRect b="0" l="0" r="0" t="0"/>
          <a:stretch/>
        </p:blipFill>
        <p:spPr>
          <a:xfrm>
            <a:off x="2622075" y="279550"/>
            <a:ext cx="6346074" cy="4063724"/>
          </a:xfrm>
          <a:prstGeom prst="rect">
            <a:avLst/>
          </a:prstGeom>
          <a:noFill/>
          <a:ln>
            <a:noFill/>
          </a:ln>
        </p:spPr>
      </p:pic>
      <p:pic>
        <p:nvPicPr>
          <p:cNvPr id="1298" name="Google Shape;1298;g3c9635f887b_0_38"/>
          <p:cNvPicPr preferRelativeResize="0"/>
          <p:nvPr/>
        </p:nvPicPr>
        <p:blipFill rotWithShape="1">
          <a:blip r:embed="rId4">
            <a:alphaModFix/>
          </a:blip>
          <a:srcRect b="0" l="0" r="0" t="0"/>
          <a:stretch/>
        </p:blipFill>
        <p:spPr>
          <a:xfrm>
            <a:off x="4464450" y="4322427"/>
            <a:ext cx="862448" cy="248476"/>
          </a:xfrm>
          <a:prstGeom prst="rect">
            <a:avLst/>
          </a:prstGeom>
          <a:noFill/>
          <a:ln>
            <a:noFill/>
          </a:ln>
        </p:spPr>
      </p:pic>
      <p:pic>
        <p:nvPicPr>
          <p:cNvPr id="1299" name="Google Shape;1299;g3c9635f887b_0_38" title="IoT World_transparantbakgrund Stor.jpeg"/>
          <p:cNvPicPr preferRelativeResize="0"/>
          <p:nvPr/>
        </p:nvPicPr>
        <p:blipFill rotWithShape="1">
          <a:blip r:embed="rId5">
            <a:alphaModFix/>
          </a:blip>
          <a:srcRect b="38" l="0" r="0" t="39"/>
          <a:stretch/>
        </p:blipFill>
        <p:spPr>
          <a:xfrm>
            <a:off x="3304650" y="4203949"/>
            <a:ext cx="1045376" cy="587525"/>
          </a:xfrm>
          <a:prstGeom prst="rect">
            <a:avLst/>
          </a:prstGeom>
          <a:noFill/>
          <a:ln>
            <a:noFill/>
          </a:ln>
        </p:spPr>
      </p:pic>
      <p:pic>
        <p:nvPicPr>
          <p:cNvPr id="1300" name="Google Shape;1300;g3c9635f887b_0_38"/>
          <p:cNvPicPr preferRelativeResize="0"/>
          <p:nvPr/>
        </p:nvPicPr>
        <p:blipFill rotWithShape="1">
          <a:blip r:embed="rId6">
            <a:alphaModFix/>
          </a:blip>
          <a:srcRect b="0" l="0" r="0" t="0"/>
          <a:stretch/>
        </p:blipFill>
        <p:spPr>
          <a:xfrm>
            <a:off x="5701096" y="4258403"/>
            <a:ext cx="728500" cy="376500"/>
          </a:xfrm>
          <a:prstGeom prst="rect">
            <a:avLst/>
          </a:prstGeom>
          <a:noFill/>
          <a:ln>
            <a:noFill/>
          </a:ln>
        </p:spPr>
      </p:pic>
      <p:pic>
        <p:nvPicPr>
          <p:cNvPr id="1301" name="Google Shape;1301;g3c9635f887b_0_38" title="NY_logo_visual-Sweden_yellow_symbol+text.png"/>
          <p:cNvPicPr preferRelativeResize="0"/>
          <p:nvPr/>
        </p:nvPicPr>
        <p:blipFill rotWithShape="1">
          <a:blip r:embed="rId7">
            <a:alphaModFix/>
          </a:blip>
          <a:srcRect b="0" l="0" r="0" t="0"/>
          <a:stretch/>
        </p:blipFill>
        <p:spPr>
          <a:xfrm>
            <a:off x="6558291" y="4272802"/>
            <a:ext cx="1045375" cy="318820"/>
          </a:xfrm>
          <a:prstGeom prst="rect">
            <a:avLst/>
          </a:prstGeom>
          <a:noFill/>
          <a:ln>
            <a:noFill/>
          </a:ln>
        </p:spPr>
      </p:pic>
      <p:grpSp>
        <p:nvGrpSpPr>
          <p:cNvPr id="1302" name="Google Shape;1302;g3c9635f887b_0_38"/>
          <p:cNvGrpSpPr/>
          <p:nvPr/>
        </p:nvGrpSpPr>
        <p:grpSpPr>
          <a:xfrm>
            <a:off x="8068384" y="4049518"/>
            <a:ext cx="930489" cy="646782"/>
            <a:chOff x="7996225" y="4049518"/>
            <a:chExt cx="930489" cy="646782"/>
          </a:xfrm>
        </p:grpSpPr>
        <p:pic>
          <p:nvPicPr>
            <p:cNvPr id="1303" name="Google Shape;1303;g3c9635f887b_0_38" title="AI Öst logotyp.png"/>
            <p:cNvPicPr preferRelativeResize="0"/>
            <p:nvPr/>
          </p:nvPicPr>
          <p:blipFill rotWithShape="1">
            <a:blip r:embed="rId8">
              <a:alphaModFix/>
            </a:blip>
            <a:srcRect b="0" l="0" r="0" t="0"/>
            <a:stretch/>
          </p:blipFill>
          <p:spPr>
            <a:xfrm>
              <a:off x="7996225" y="4196975"/>
              <a:ext cx="499325" cy="499325"/>
            </a:xfrm>
            <a:prstGeom prst="rect">
              <a:avLst/>
            </a:prstGeom>
            <a:noFill/>
            <a:ln>
              <a:noFill/>
            </a:ln>
          </p:spPr>
        </p:pic>
        <p:sp>
          <p:nvSpPr>
            <p:cNvPr id="1304" name="Google Shape;1304;g3c9635f887b_0_38"/>
            <p:cNvSpPr txBox="1"/>
            <p:nvPr/>
          </p:nvSpPr>
          <p:spPr>
            <a:xfrm>
              <a:off x="8427514" y="4049518"/>
              <a:ext cx="499200" cy="24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a:ea typeface="Source Sans 3"/>
                  <a:cs typeface="Source Sans 3"/>
                  <a:sym typeface="Source Sans 3"/>
                </a:rPr>
                <a:t>*</a:t>
              </a:r>
              <a:endParaRPr b="0" i="0" sz="1800" u="none" cap="none" strike="noStrike">
                <a:solidFill>
                  <a:srgbClr val="000000"/>
                </a:solidFill>
                <a:latin typeface="Source Sans 3"/>
                <a:ea typeface="Source Sans 3"/>
                <a:cs typeface="Source Sans 3"/>
                <a:sym typeface="Source Sans 3"/>
              </a:endParaRPr>
            </a:p>
          </p:txBody>
        </p:sp>
      </p:grpSp>
      <p:sp>
        <p:nvSpPr>
          <p:cNvPr id="1305" name="Google Shape;1305;g3c9635f887b_0_38"/>
          <p:cNvSpPr txBox="1"/>
          <p:nvPr/>
        </p:nvSpPr>
        <p:spPr>
          <a:xfrm>
            <a:off x="-44143" y="4495285"/>
            <a:ext cx="2763000" cy="78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sv" sz="1000" u="none" cap="none" strike="noStrike">
                <a:solidFill>
                  <a:srgbClr val="000000"/>
                </a:solidFill>
                <a:latin typeface="Source Sans 3 Light"/>
                <a:ea typeface="Source Sans 3 Light"/>
                <a:cs typeface="Source Sans 3 Light"/>
                <a:sym typeface="Source Sans 3 Light"/>
              </a:rPr>
              <a:t>*Members in AI Öst consists of individuals while the other clusters have a membership base of companies/authorities.</a:t>
            </a:r>
            <a:endParaRPr b="0" i="0" sz="1000" u="none" cap="none" strike="noStrike">
              <a:solidFill>
                <a:srgbClr val="000000"/>
              </a:solidFill>
              <a:latin typeface="Source Sans 3 Light"/>
              <a:ea typeface="Source Sans 3 Light"/>
              <a:cs typeface="Source Sans 3 Light"/>
              <a:sym typeface="Source Sans 3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g3bed48ece33_0_639"/>
          <p:cNvSpPr/>
          <p:nvPr/>
        </p:nvSpPr>
        <p:spPr>
          <a:xfrm>
            <a:off x="3144900" y="-6300"/>
            <a:ext cx="3522600" cy="4339200"/>
          </a:xfrm>
          <a:prstGeom prst="rect">
            <a:avLst/>
          </a:prstGeom>
          <a:gradFill>
            <a:gsLst>
              <a:gs pos="0">
                <a:srgbClr val="9A3AEC"/>
              </a:gs>
              <a:gs pos="100000">
                <a:srgbClr val="F24498"/>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311" name="Google Shape;1311;g3bed48ece33_0_639"/>
          <p:cNvSpPr/>
          <p:nvPr/>
        </p:nvSpPr>
        <p:spPr>
          <a:xfrm>
            <a:off x="3388645" y="1765246"/>
            <a:ext cx="1748700" cy="1749000"/>
          </a:xfrm>
          <a:prstGeom prst="ellipse">
            <a:avLst/>
          </a:prstGeom>
          <a:noFill/>
          <a:ln cap="flat" cmpd="sng" w="18875">
            <a:solidFill>
              <a:schemeClr val="dk1"/>
            </a:solidFill>
            <a:prstDash val="solid"/>
            <a:round/>
            <a:headEnd len="sm" w="sm" type="none"/>
            <a:tailEnd len="sm" w="sm" type="none"/>
          </a:ln>
          <a:effectLst>
            <a:outerShdw blurRad="23720" rotWithShape="0" dir="5400000" dist="11860">
              <a:srgbClr val="000000">
                <a:alpha val="0"/>
              </a:srgbClr>
            </a:outerShdw>
          </a:effectLst>
        </p:spPr>
        <p:txBody>
          <a:bodyPr anchorCtr="0" anchor="ctr" bIns="20325" lIns="40675" spcFirstLastPara="1" rIns="40675" wrap="square" tIns="20325">
            <a:noAutofit/>
          </a:bodyPr>
          <a:lstStyle/>
          <a:p>
            <a:pPr indent="0" lvl="0" marL="0" marR="0" rtl="0" algn="ctr">
              <a:lnSpc>
                <a:spcPct val="100000"/>
              </a:lnSpc>
              <a:spcBef>
                <a:spcPts val="0"/>
              </a:spcBef>
              <a:spcAft>
                <a:spcPts val="0"/>
              </a:spcAft>
              <a:buClr>
                <a:srgbClr val="000000"/>
              </a:buClr>
              <a:buSzPts val="652"/>
              <a:buFont typeface="Arial"/>
              <a:buNone/>
            </a:pPr>
            <a:r>
              <a:t/>
            </a:r>
            <a:endParaRPr b="0" i="0" sz="652" u="none" cap="none" strike="noStrike">
              <a:solidFill>
                <a:schemeClr val="dk1"/>
              </a:solidFill>
              <a:latin typeface="Arial"/>
              <a:ea typeface="Arial"/>
              <a:cs typeface="Arial"/>
              <a:sym typeface="Arial"/>
            </a:endParaRPr>
          </a:p>
        </p:txBody>
      </p:sp>
      <p:sp>
        <p:nvSpPr>
          <p:cNvPr id="1312" name="Google Shape;1312;g3bed48ece33_0_639"/>
          <p:cNvSpPr/>
          <p:nvPr/>
        </p:nvSpPr>
        <p:spPr>
          <a:xfrm>
            <a:off x="4019609" y="803458"/>
            <a:ext cx="1748700" cy="1749000"/>
          </a:xfrm>
          <a:prstGeom prst="ellipse">
            <a:avLst/>
          </a:prstGeom>
          <a:noFill/>
          <a:ln cap="flat" cmpd="sng" w="18875">
            <a:solidFill>
              <a:schemeClr val="dk1"/>
            </a:solidFill>
            <a:prstDash val="solid"/>
            <a:round/>
            <a:headEnd len="sm" w="sm" type="none"/>
            <a:tailEnd len="sm" w="sm" type="none"/>
          </a:ln>
          <a:effectLst>
            <a:outerShdw blurRad="23720" rotWithShape="0" dir="5400000" dist="11860">
              <a:srgbClr val="000000">
                <a:alpha val="0"/>
              </a:srgbClr>
            </a:outerShdw>
          </a:effectLst>
        </p:spPr>
        <p:txBody>
          <a:bodyPr anchorCtr="0" anchor="ctr" bIns="20325" lIns="40675" spcFirstLastPara="1" rIns="40675" wrap="square" tIns="20325">
            <a:noAutofit/>
          </a:bodyPr>
          <a:lstStyle/>
          <a:p>
            <a:pPr indent="0" lvl="0" marL="0" marR="0" rtl="0" algn="ctr">
              <a:lnSpc>
                <a:spcPct val="100000"/>
              </a:lnSpc>
              <a:spcBef>
                <a:spcPts val="0"/>
              </a:spcBef>
              <a:spcAft>
                <a:spcPts val="0"/>
              </a:spcAft>
              <a:buClr>
                <a:srgbClr val="000000"/>
              </a:buClr>
              <a:buSzPts val="652"/>
              <a:buFont typeface="Arial"/>
              <a:buNone/>
            </a:pPr>
            <a:r>
              <a:t/>
            </a:r>
            <a:endParaRPr b="0" i="0" sz="652" u="none" cap="none" strike="noStrike">
              <a:solidFill>
                <a:schemeClr val="dk1"/>
              </a:solidFill>
              <a:latin typeface="Arial"/>
              <a:ea typeface="Arial"/>
              <a:cs typeface="Arial"/>
              <a:sym typeface="Arial"/>
            </a:endParaRPr>
          </a:p>
        </p:txBody>
      </p:sp>
      <p:sp>
        <p:nvSpPr>
          <p:cNvPr id="1313" name="Google Shape;1313;g3bed48ece33_0_639"/>
          <p:cNvSpPr/>
          <p:nvPr/>
        </p:nvSpPr>
        <p:spPr>
          <a:xfrm>
            <a:off x="4664295" y="1763681"/>
            <a:ext cx="1748700" cy="1749000"/>
          </a:xfrm>
          <a:prstGeom prst="ellipse">
            <a:avLst/>
          </a:prstGeom>
          <a:noFill/>
          <a:ln cap="flat" cmpd="sng" w="18875">
            <a:solidFill>
              <a:schemeClr val="dk1"/>
            </a:solidFill>
            <a:prstDash val="solid"/>
            <a:round/>
            <a:headEnd len="sm" w="sm" type="none"/>
            <a:tailEnd len="sm" w="sm" type="none"/>
          </a:ln>
          <a:effectLst>
            <a:outerShdw blurRad="23720" rotWithShape="0" dir="5400000" dist="11860">
              <a:srgbClr val="000000">
                <a:alpha val="0"/>
              </a:srgbClr>
            </a:outerShdw>
          </a:effectLst>
        </p:spPr>
        <p:txBody>
          <a:bodyPr anchorCtr="0" anchor="ctr" bIns="20325" lIns="40675" spcFirstLastPara="1" rIns="40675" wrap="square" tIns="20325">
            <a:noAutofit/>
          </a:bodyPr>
          <a:lstStyle/>
          <a:p>
            <a:pPr indent="0" lvl="0" marL="0" marR="0" rtl="0" algn="ctr">
              <a:lnSpc>
                <a:spcPct val="100000"/>
              </a:lnSpc>
              <a:spcBef>
                <a:spcPts val="0"/>
              </a:spcBef>
              <a:spcAft>
                <a:spcPts val="0"/>
              </a:spcAft>
              <a:buClr>
                <a:srgbClr val="000000"/>
              </a:buClr>
              <a:buSzPts val="652"/>
              <a:buFont typeface="Arial"/>
              <a:buNone/>
            </a:pPr>
            <a:r>
              <a:t/>
            </a:r>
            <a:endParaRPr b="0" i="0" sz="652" u="none" cap="none" strike="noStrike">
              <a:solidFill>
                <a:schemeClr val="dk1"/>
              </a:solidFill>
              <a:latin typeface="Arial"/>
              <a:ea typeface="Arial"/>
              <a:cs typeface="Arial"/>
              <a:sym typeface="Arial"/>
            </a:endParaRPr>
          </a:p>
        </p:txBody>
      </p:sp>
      <p:pic>
        <p:nvPicPr>
          <p:cNvPr id="1314" name="Google Shape;1314;g3bed48ece33_0_639" title="EN_Co-fundedbytheEU_RGB_POS.png"/>
          <p:cNvPicPr preferRelativeResize="0"/>
          <p:nvPr/>
        </p:nvPicPr>
        <p:blipFill rotWithShape="1">
          <a:blip r:embed="rId3">
            <a:alphaModFix/>
          </a:blip>
          <a:srcRect b="0" l="0" r="0" t="0"/>
          <a:stretch/>
        </p:blipFill>
        <p:spPr>
          <a:xfrm>
            <a:off x="274425" y="3776300"/>
            <a:ext cx="1492931" cy="333124"/>
          </a:xfrm>
          <a:prstGeom prst="rect">
            <a:avLst/>
          </a:prstGeom>
          <a:noFill/>
          <a:ln>
            <a:noFill/>
          </a:ln>
        </p:spPr>
      </p:pic>
      <p:pic>
        <p:nvPicPr>
          <p:cNvPr id="1315" name="Google Shape;1315;g3bed48ece33_0_639" title="ROlogo-C-antracit.png"/>
          <p:cNvPicPr preferRelativeResize="0"/>
          <p:nvPr/>
        </p:nvPicPr>
        <p:blipFill rotWithShape="1">
          <a:blip r:embed="rId4">
            <a:alphaModFix/>
          </a:blip>
          <a:srcRect b="0" l="0" r="0" t="0"/>
          <a:stretch/>
        </p:blipFill>
        <p:spPr>
          <a:xfrm>
            <a:off x="1865153" y="3797278"/>
            <a:ext cx="334275" cy="293799"/>
          </a:xfrm>
          <a:prstGeom prst="rect">
            <a:avLst/>
          </a:prstGeom>
          <a:noFill/>
          <a:ln>
            <a:noFill/>
          </a:ln>
        </p:spPr>
      </p:pic>
      <p:pic>
        <p:nvPicPr>
          <p:cNvPr id="1316" name="Google Shape;1316;g3bed48ece33_0_639" title="TILLV CMYK_eng_bla.png"/>
          <p:cNvPicPr preferRelativeResize="0"/>
          <p:nvPr/>
        </p:nvPicPr>
        <p:blipFill rotWithShape="1">
          <a:blip r:embed="rId5">
            <a:alphaModFix/>
          </a:blip>
          <a:srcRect b="0" l="0" r="0" t="0"/>
          <a:stretch/>
        </p:blipFill>
        <p:spPr>
          <a:xfrm>
            <a:off x="2345909" y="3796466"/>
            <a:ext cx="537598" cy="295009"/>
          </a:xfrm>
          <a:prstGeom prst="rect">
            <a:avLst/>
          </a:prstGeom>
          <a:noFill/>
          <a:ln>
            <a:noFill/>
          </a:ln>
        </p:spPr>
      </p:pic>
      <p:pic>
        <p:nvPicPr>
          <p:cNvPr id="1317" name="Google Shape;1317;g3bed48ece33_0_639" title="logotype_center_heavy_black..._srgb.png"/>
          <p:cNvPicPr preferRelativeResize="0"/>
          <p:nvPr/>
        </p:nvPicPr>
        <p:blipFill rotWithShape="1">
          <a:blip r:embed="rId6">
            <a:alphaModFix/>
          </a:blip>
          <a:srcRect b="0" l="0" r="0" t="0"/>
          <a:stretch/>
        </p:blipFill>
        <p:spPr>
          <a:xfrm>
            <a:off x="425724" y="149050"/>
            <a:ext cx="2387442" cy="109886"/>
          </a:xfrm>
          <a:prstGeom prst="rect">
            <a:avLst/>
          </a:prstGeom>
          <a:noFill/>
          <a:ln>
            <a:noFill/>
          </a:ln>
        </p:spPr>
      </p:pic>
      <p:grpSp>
        <p:nvGrpSpPr>
          <p:cNvPr id="1318" name="Google Shape;1318;g3bed48ece33_0_639"/>
          <p:cNvGrpSpPr/>
          <p:nvPr/>
        </p:nvGrpSpPr>
        <p:grpSpPr>
          <a:xfrm>
            <a:off x="4475609" y="1885232"/>
            <a:ext cx="849876" cy="849876"/>
            <a:chOff x="6278013" y="3859995"/>
            <a:chExt cx="1248900" cy="1248900"/>
          </a:xfrm>
        </p:grpSpPr>
        <p:sp>
          <p:nvSpPr>
            <p:cNvPr id="1319" name="Google Shape;1319;g3bed48ece33_0_639"/>
            <p:cNvSpPr/>
            <p:nvPr/>
          </p:nvSpPr>
          <p:spPr>
            <a:xfrm>
              <a:off x="6278013" y="3859995"/>
              <a:ext cx="1248900" cy="1248900"/>
            </a:xfrm>
            <a:prstGeom prst="ellipse">
              <a:avLst/>
            </a:prstGeom>
            <a:solidFill>
              <a:srgbClr val="000000"/>
            </a:solidFill>
            <a:ln cap="flat" cmpd="sng" w="15050">
              <a:solidFill>
                <a:srgbClr val="000000"/>
              </a:solidFill>
              <a:prstDash val="solid"/>
              <a:round/>
              <a:headEnd len="sm" w="sm" type="none"/>
              <a:tailEnd len="sm" w="sm" type="none"/>
            </a:ln>
          </p:spPr>
          <p:txBody>
            <a:bodyPr anchorCtr="0" anchor="ctr" bIns="27100" lIns="54225" spcFirstLastPara="1" rIns="54225" wrap="square" tIns="27100">
              <a:noAutofit/>
            </a:bodyPr>
            <a:lstStyle/>
            <a:p>
              <a:pPr indent="0" lvl="0" marL="0" marR="0" rtl="0" algn="ctr">
                <a:lnSpc>
                  <a:spcPct val="100000"/>
                </a:lnSpc>
                <a:spcBef>
                  <a:spcPts val="0"/>
                </a:spcBef>
                <a:spcAft>
                  <a:spcPts val="0"/>
                </a:spcAft>
                <a:buClr>
                  <a:srgbClr val="000000"/>
                </a:buClr>
                <a:buSzPts val="830"/>
                <a:buFont typeface="Arial"/>
                <a:buNone/>
              </a:pPr>
              <a:r>
                <a:t/>
              </a:r>
              <a:endParaRPr b="0" i="0" sz="830" u="none" cap="none" strike="noStrike">
                <a:solidFill>
                  <a:srgbClr val="FFFFFF"/>
                </a:solidFill>
                <a:latin typeface="Arial"/>
                <a:ea typeface="Arial"/>
                <a:cs typeface="Arial"/>
                <a:sym typeface="Arial"/>
              </a:endParaRPr>
            </a:p>
          </p:txBody>
        </p:sp>
        <p:pic>
          <p:nvPicPr>
            <p:cNvPr descr="En bild som visar konst, Färggrann, Fraktalkonst, rosa&#10;&#10;Automatiskt genererad beskrivning" id="1320" name="Google Shape;1320;g3bed48ece33_0_639"/>
            <p:cNvPicPr preferRelativeResize="0"/>
            <p:nvPr/>
          </p:nvPicPr>
          <p:blipFill rotWithShape="1">
            <a:blip r:embed="rId7">
              <a:alphaModFix/>
            </a:blip>
            <a:srcRect b="0" l="0" r="0" t="0"/>
            <a:stretch/>
          </p:blipFill>
          <p:spPr>
            <a:xfrm>
              <a:off x="6410626" y="3988659"/>
              <a:ext cx="991500" cy="991500"/>
            </a:xfrm>
            <a:prstGeom prst="roundRect">
              <a:avLst>
                <a:gd fmla="val 27359" name="adj"/>
              </a:avLst>
            </a:prstGeom>
            <a:noFill/>
            <a:ln>
              <a:noFill/>
            </a:ln>
          </p:spPr>
        </p:pic>
      </p:grpSp>
      <p:sp>
        <p:nvSpPr>
          <p:cNvPr id="1321" name="Google Shape;1321;g3bed48ece33_0_639"/>
          <p:cNvSpPr txBox="1"/>
          <p:nvPr/>
        </p:nvSpPr>
        <p:spPr>
          <a:xfrm>
            <a:off x="5091933" y="2759770"/>
            <a:ext cx="1335300" cy="383400"/>
          </a:xfrm>
          <a:prstGeom prst="rect">
            <a:avLst/>
          </a:prstGeom>
          <a:noFill/>
          <a:ln>
            <a:noFill/>
          </a:ln>
        </p:spPr>
        <p:txBody>
          <a:bodyPr anchorCtr="0" anchor="t" bIns="27100" lIns="54225" spcFirstLastPara="1" rIns="54225" wrap="square" tIns="27100">
            <a:spAutoFit/>
          </a:bodyPr>
          <a:lstStyle/>
          <a:p>
            <a:pPr indent="0" lvl="0" marL="0" marR="0" rtl="0" algn="ctr">
              <a:lnSpc>
                <a:spcPct val="100000"/>
              </a:lnSpc>
              <a:spcBef>
                <a:spcPts val="0"/>
              </a:spcBef>
              <a:spcAft>
                <a:spcPts val="0"/>
              </a:spcAft>
              <a:buClr>
                <a:srgbClr val="000000"/>
              </a:buClr>
              <a:buSzPts val="1067"/>
              <a:buFont typeface="Arial"/>
              <a:buNone/>
            </a:pPr>
            <a:r>
              <a:rPr b="0" i="0" lang="sv" sz="1067" u="none" cap="none" strike="noStrike">
                <a:solidFill>
                  <a:schemeClr val="dk1"/>
                </a:solidFill>
                <a:latin typeface="Source Sans 3"/>
                <a:ea typeface="Source Sans 3"/>
                <a:cs typeface="Source Sans 3"/>
                <a:sym typeface="Source Sans 3"/>
              </a:rPr>
              <a:t>Member</a:t>
            </a:r>
            <a:endParaRPr b="0" i="0" sz="1067" u="none" cap="none" strike="noStrike">
              <a:solidFill>
                <a:schemeClr val="dk1"/>
              </a:solidFill>
              <a:latin typeface="Source Sans 3"/>
              <a:ea typeface="Source Sans 3"/>
              <a:cs typeface="Source Sans 3"/>
              <a:sym typeface="Source Sans 3"/>
            </a:endParaRPr>
          </a:p>
          <a:p>
            <a:pPr indent="0" lvl="0" marL="0" marR="0" rtl="0" algn="ctr">
              <a:lnSpc>
                <a:spcPct val="100000"/>
              </a:lnSpc>
              <a:spcBef>
                <a:spcPts val="0"/>
              </a:spcBef>
              <a:spcAft>
                <a:spcPts val="0"/>
              </a:spcAft>
              <a:buClr>
                <a:srgbClr val="000000"/>
              </a:buClr>
              <a:buSzPts val="1067"/>
              <a:buFont typeface="Arial"/>
              <a:buNone/>
            </a:pPr>
            <a:r>
              <a:rPr b="0" i="0" lang="sv" sz="1067" u="none" cap="none" strike="noStrike">
                <a:solidFill>
                  <a:schemeClr val="dk1"/>
                </a:solidFill>
                <a:latin typeface="Source Sans 3"/>
                <a:ea typeface="Source Sans 3"/>
                <a:cs typeface="Source Sans 3"/>
                <a:sym typeface="Source Sans 3"/>
              </a:rPr>
              <a:t>companies</a:t>
            </a:r>
            <a:endParaRPr b="0" i="0" sz="1067" u="none" cap="none" strike="noStrike">
              <a:solidFill>
                <a:schemeClr val="dk1"/>
              </a:solidFill>
              <a:latin typeface="Source Sans 3"/>
              <a:ea typeface="Source Sans 3"/>
              <a:cs typeface="Source Sans 3"/>
              <a:sym typeface="Source Sans 3"/>
            </a:endParaRPr>
          </a:p>
        </p:txBody>
      </p:sp>
      <p:sp>
        <p:nvSpPr>
          <p:cNvPr id="1322" name="Google Shape;1322;g3bed48ece33_0_639"/>
          <p:cNvSpPr txBox="1"/>
          <p:nvPr/>
        </p:nvSpPr>
        <p:spPr>
          <a:xfrm>
            <a:off x="4128096" y="1308564"/>
            <a:ext cx="1527600" cy="218700"/>
          </a:xfrm>
          <a:prstGeom prst="rect">
            <a:avLst/>
          </a:prstGeom>
          <a:noFill/>
          <a:ln>
            <a:noFill/>
          </a:ln>
        </p:spPr>
        <p:txBody>
          <a:bodyPr anchorCtr="0" anchor="t" bIns="27050" lIns="54100" spcFirstLastPara="1" rIns="54100" wrap="square" tIns="27050">
            <a:spAutoFit/>
          </a:bodyPr>
          <a:lstStyle/>
          <a:p>
            <a:pPr indent="0" lvl="0" marL="0" marR="0" rtl="0" algn="ctr">
              <a:lnSpc>
                <a:spcPct val="100000"/>
              </a:lnSpc>
              <a:spcBef>
                <a:spcPts val="0"/>
              </a:spcBef>
              <a:spcAft>
                <a:spcPts val="0"/>
              </a:spcAft>
              <a:buClr>
                <a:srgbClr val="000000"/>
              </a:buClr>
              <a:buSzPts val="1065"/>
              <a:buFont typeface="Arial"/>
              <a:buNone/>
            </a:pPr>
            <a:r>
              <a:rPr b="0" i="0" lang="sv" sz="1065" u="none" cap="none" strike="noStrike">
                <a:solidFill>
                  <a:schemeClr val="dk1"/>
                </a:solidFill>
                <a:latin typeface="Source Sans 3"/>
                <a:ea typeface="Source Sans 3"/>
                <a:cs typeface="Source Sans 3"/>
                <a:sym typeface="Source Sans 3"/>
              </a:rPr>
              <a:t>Academia / Research</a:t>
            </a:r>
            <a:endParaRPr b="0" i="0" sz="1065" u="none" cap="none" strike="noStrike">
              <a:solidFill>
                <a:schemeClr val="dk1"/>
              </a:solidFill>
              <a:latin typeface="Source Sans 3"/>
              <a:ea typeface="Source Sans 3"/>
              <a:cs typeface="Source Sans 3"/>
              <a:sym typeface="Source Sans 3"/>
            </a:endParaRPr>
          </a:p>
        </p:txBody>
      </p:sp>
      <p:sp>
        <p:nvSpPr>
          <p:cNvPr id="1323" name="Google Shape;1323;g3bed48ece33_0_639"/>
          <p:cNvSpPr txBox="1"/>
          <p:nvPr/>
        </p:nvSpPr>
        <p:spPr>
          <a:xfrm>
            <a:off x="5378818" y="2259121"/>
            <a:ext cx="756000" cy="614700"/>
          </a:xfrm>
          <a:prstGeom prst="rect">
            <a:avLst/>
          </a:prstGeom>
          <a:noFill/>
          <a:ln>
            <a:noFill/>
          </a:ln>
        </p:spPr>
        <p:txBody>
          <a:bodyPr anchorCtr="0" anchor="t" bIns="75675" lIns="75675" spcFirstLastPara="1" rIns="75675" wrap="square" tIns="75675">
            <a:spAutoFit/>
          </a:bodyPr>
          <a:lstStyle/>
          <a:p>
            <a:pPr indent="0" lvl="0" marL="0" marR="0" rtl="0" algn="ctr">
              <a:lnSpc>
                <a:spcPct val="100000"/>
              </a:lnSpc>
              <a:spcBef>
                <a:spcPts val="0"/>
              </a:spcBef>
              <a:spcAft>
                <a:spcPts val="0"/>
              </a:spcAft>
              <a:buClr>
                <a:srgbClr val="000000"/>
              </a:buClr>
              <a:buSzPts val="3000"/>
              <a:buFont typeface="Arial"/>
              <a:buNone/>
            </a:pPr>
            <a:r>
              <a:rPr b="0" i="0" lang="sv" sz="3000" u="none" cap="none" strike="noStrike">
                <a:solidFill>
                  <a:schemeClr val="dk1"/>
                </a:solidFill>
                <a:latin typeface="Source Sans 3 Black"/>
                <a:ea typeface="Source Sans 3 Black"/>
                <a:cs typeface="Source Sans 3 Black"/>
                <a:sym typeface="Source Sans 3 Black"/>
              </a:rPr>
              <a:t>43</a:t>
            </a:r>
            <a:endParaRPr b="0" i="0" sz="3000" u="none" cap="none" strike="noStrike">
              <a:solidFill>
                <a:schemeClr val="dk1"/>
              </a:solidFill>
              <a:latin typeface="Source Sans 3 Black"/>
              <a:ea typeface="Source Sans 3 Black"/>
              <a:cs typeface="Source Sans 3 Black"/>
              <a:sym typeface="Source Sans 3 Black"/>
            </a:endParaRPr>
          </a:p>
        </p:txBody>
      </p:sp>
      <p:sp>
        <p:nvSpPr>
          <p:cNvPr id="1324" name="Google Shape;1324;g3bed48ece33_0_639"/>
          <p:cNvSpPr txBox="1"/>
          <p:nvPr/>
        </p:nvSpPr>
        <p:spPr>
          <a:xfrm>
            <a:off x="3379399" y="2759770"/>
            <a:ext cx="1335300" cy="383400"/>
          </a:xfrm>
          <a:prstGeom prst="rect">
            <a:avLst/>
          </a:prstGeom>
          <a:noFill/>
          <a:ln>
            <a:noFill/>
          </a:ln>
        </p:spPr>
        <p:txBody>
          <a:bodyPr anchorCtr="0" anchor="t" bIns="27100" lIns="54225" spcFirstLastPara="1" rIns="54225" wrap="square" tIns="27100">
            <a:spAutoFit/>
          </a:bodyPr>
          <a:lstStyle/>
          <a:p>
            <a:pPr indent="0" lvl="0" marL="0" marR="0" rtl="0" algn="ctr">
              <a:lnSpc>
                <a:spcPct val="100000"/>
              </a:lnSpc>
              <a:spcBef>
                <a:spcPts val="0"/>
              </a:spcBef>
              <a:spcAft>
                <a:spcPts val="0"/>
              </a:spcAft>
              <a:buClr>
                <a:srgbClr val="000000"/>
              </a:buClr>
              <a:buSzPts val="1067"/>
              <a:buFont typeface="Arial"/>
              <a:buNone/>
            </a:pPr>
            <a:r>
              <a:rPr b="0" i="0" lang="sv" sz="1067" u="none" cap="none" strike="noStrike">
                <a:solidFill>
                  <a:schemeClr val="dk1"/>
                </a:solidFill>
                <a:latin typeface="Source Sans 3"/>
                <a:ea typeface="Source Sans 3"/>
                <a:cs typeface="Source Sans 3"/>
                <a:sym typeface="Source Sans 3"/>
              </a:rPr>
              <a:t>Government organizations</a:t>
            </a:r>
            <a:endParaRPr b="0" i="0" sz="1067" u="none" cap="none" strike="noStrike">
              <a:solidFill>
                <a:schemeClr val="dk1"/>
              </a:solidFill>
              <a:latin typeface="Source Sans 3"/>
              <a:ea typeface="Source Sans 3"/>
              <a:cs typeface="Source Sans 3"/>
              <a:sym typeface="Source Sans 3"/>
            </a:endParaRPr>
          </a:p>
        </p:txBody>
      </p:sp>
      <p:sp>
        <p:nvSpPr>
          <p:cNvPr id="1325" name="Google Shape;1325;g3bed48ece33_0_639"/>
          <p:cNvSpPr txBox="1"/>
          <p:nvPr/>
        </p:nvSpPr>
        <p:spPr>
          <a:xfrm>
            <a:off x="3666285" y="2259121"/>
            <a:ext cx="756000" cy="614700"/>
          </a:xfrm>
          <a:prstGeom prst="rect">
            <a:avLst/>
          </a:prstGeom>
          <a:noFill/>
          <a:ln>
            <a:noFill/>
          </a:ln>
        </p:spPr>
        <p:txBody>
          <a:bodyPr anchorCtr="0" anchor="t" bIns="75675" lIns="75675" spcFirstLastPara="1" rIns="75675" wrap="square" tIns="75675">
            <a:spAutoFit/>
          </a:bodyPr>
          <a:lstStyle/>
          <a:p>
            <a:pPr indent="0" lvl="0" marL="0" marR="0" rtl="0" algn="ctr">
              <a:lnSpc>
                <a:spcPct val="100000"/>
              </a:lnSpc>
              <a:spcBef>
                <a:spcPts val="0"/>
              </a:spcBef>
              <a:spcAft>
                <a:spcPts val="0"/>
              </a:spcAft>
              <a:buClr>
                <a:srgbClr val="000000"/>
              </a:buClr>
              <a:buSzPts val="3000"/>
              <a:buFont typeface="Arial"/>
              <a:buNone/>
            </a:pPr>
            <a:r>
              <a:rPr b="0" i="0" lang="sv" sz="3000" u="none" cap="none" strike="noStrike">
                <a:solidFill>
                  <a:schemeClr val="dk1"/>
                </a:solidFill>
                <a:latin typeface="Source Sans 3 Black"/>
                <a:ea typeface="Source Sans 3 Black"/>
                <a:cs typeface="Source Sans 3 Black"/>
                <a:sym typeface="Source Sans 3 Black"/>
              </a:rPr>
              <a:t>7</a:t>
            </a:r>
            <a:endParaRPr b="0" i="0" sz="3000" u="none" cap="none" strike="noStrike">
              <a:solidFill>
                <a:schemeClr val="dk1"/>
              </a:solidFill>
              <a:latin typeface="Source Sans 3 Black"/>
              <a:ea typeface="Source Sans 3 Black"/>
              <a:cs typeface="Source Sans 3 Black"/>
              <a:sym typeface="Source Sans 3 Black"/>
            </a:endParaRPr>
          </a:p>
        </p:txBody>
      </p:sp>
      <p:sp>
        <p:nvSpPr>
          <p:cNvPr id="1326" name="Google Shape;1326;g3bed48ece33_0_639"/>
          <p:cNvSpPr txBox="1"/>
          <p:nvPr/>
        </p:nvSpPr>
        <p:spPr>
          <a:xfrm>
            <a:off x="3104837" y="149057"/>
            <a:ext cx="3598500" cy="550500"/>
          </a:xfrm>
          <a:prstGeom prst="rect">
            <a:avLst/>
          </a:prstGeom>
          <a:noFill/>
          <a:ln>
            <a:noFill/>
          </a:ln>
        </p:spPr>
        <p:txBody>
          <a:bodyPr anchorCtr="0" anchor="t" bIns="77375" lIns="77375" spcFirstLastPara="1" rIns="77375" wrap="square" tIns="77375">
            <a:spAutoFit/>
          </a:bodyPr>
          <a:lstStyle/>
          <a:p>
            <a:pPr indent="0" lvl="0" marL="0" marR="0" rtl="0" algn="ctr">
              <a:lnSpc>
                <a:spcPct val="100000"/>
              </a:lnSpc>
              <a:spcBef>
                <a:spcPts val="0"/>
              </a:spcBef>
              <a:spcAft>
                <a:spcPts val="0"/>
              </a:spcAft>
              <a:buClr>
                <a:srgbClr val="000000"/>
              </a:buClr>
              <a:buSzPts val="2561"/>
              <a:buFont typeface="Arial"/>
              <a:buNone/>
            </a:pPr>
            <a:r>
              <a:rPr b="0" i="0" lang="sv" sz="2561" u="none" cap="none" strike="noStrike">
                <a:solidFill>
                  <a:schemeClr val="dk1"/>
                </a:solidFill>
                <a:latin typeface="Source Sans 3 Light"/>
                <a:ea typeface="Source Sans 3 Light"/>
                <a:cs typeface="Source Sans 3 Light"/>
                <a:sym typeface="Source Sans 3 Light"/>
              </a:rPr>
              <a:t>Ecosystem</a:t>
            </a:r>
            <a:endParaRPr b="0" i="0" sz="2561" u="none" cap="none" strike="noStrike">
              <a:solidFill>
                <a:schemeClr val="dk1"/>
              </a:solidFill>
              <a:latin typeface="Source Sans 3 Light"/>
              <a:ea typeface="Source Sans 3 Light"/>
              <a:cs typeface="Source Sans 3 Light"/>
              <a:sym typeface="Source Sans 3 Light"/>
            </a:endParaRPr>
          </a:p>
        </p:txBody>
      </p:sp>
      <p:sp>
        <p:nvSpPr>
          <p:cNvPr id="1327" name="Google Shape;1327;g3bed48ece33_0_639"/>
          <p:cNvSpPr txBox="1"/>
          <p:nvPr/>
        </p:nvSpPr>
        <p:spPr>
          <a:xfrm>
            <a:off x="5091913" y="3605675"/>
            <a:ext cx="1335300" cy="603000"/>
          </a:xfrm>
          <a:prstGeom prst="rect">
            <a:avLst/>
          </a:prstGeom>
          <a:noFill/>
          <a:ln>
            <a:noFill/>
          </a:ln>
        </p:spPr>
        <p:txBody>
          <a:bodyPr anchorCtr="0" anchor="t" bIns="59675" lIns="59675" spcFirstLastPara="1" rIns="59675" wrap="square" tIns="5967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dk1"/>
                </a:solidFill>
                <a:latin typeface="Source Sans 3 Light"/>
                <a:ea typeface="Source Sans 3 Light"/>
                <a:cs typeface="Source Sans 3 Light"/>
                <a:sym typeface="Source Sans 3 Light"/>
              </a:rPr>
              <a:t>Cybersecurity providers</a:t>
            </a:r>
            <a:br>
              <a:rPr b="0" i="0" lang="sv" sz="950" u="none" cap="none" strike="noStrike">
                <a:solidFill>
                  <a:schemeClr val="dk1"/>
                </a:solidFill>
                <a:latin typeface="Source Sans 3 Light"/>
                <a:ea typeface="Source Sans 3 Light"/>
                <a:cs typeface="Source Sans 3 Light"/>
                <a:sym typeface="Source Sans 3 Light"/>
              </a:rPr>
            </a:br>
            <a:r>
              <a:rPr b="0" i="0" lang="sv" sz="950" u="none" cap="none" strike="noStrike">
                <a:solidFill>
                  <a:schemeClr val="dk1"/>
                </a:solidFill>
                <a:latin typeface="Source Sans 3 Light"/>
                <a:ea typeface="Source Sans 3 Light"/>
                <a:cs typeface="Source Sans 3 Light"/>
                <a:sym typeface="Source Sans 3 Light"/>
              </a:rPr>
              <a:t>Cybersecurity users</a:t>
            </a:r>
            <a:br>
              <a:rPr b="0" i="0" lang="sv" sz="950" u="none" cap="none" strike="noStrike">
                <a:solidFill>
                  <a:schemeClr val="dk1"/>
                </a:solidFill>
                <a:latin typeface="Source Sans 3 Light"/>
                <a:ea typeface="Source Sans 3 Light"/>
                <a:cs typeface="Source Sans 3 Light"/>
                <a:sym typeface="Source Sans 3 Light"/>
              </a:rPr>
            </a:br>
            <a:r>
              <a:rPr b="0" i="0" lang="sv" sz="950" u="none" cap="none" strike="noStrike">
                <a:solidFill>
                  <a:schemeClr val="dk1"/>
                </a:solidFill>
                <a:latin typeface="Source Sans 3 Light"/>
                <a:ea typeface="Source Sans 3 Light"/>
                <a:cs typeface="Source Sans 3 Light"/>
                <a:sym typeface="Source Sans 3 Light"/>
              </a:rPr>
              <a:t>Cyber consultancies</a:t>
            </a:r>
            <a:endParaRPr b="0" i="0" sz="950" u="none" cap="none" strike="noStrike">
              <a:solidFill>
                <a:schemeClr val="dk1"/>
              </a:solidFill>
              <a:latin typeface="Source Sans 3 Light"/>
              <a:ea typeface="Source Sans 3 Light"/>
              <a:cs typeface="Source Sans 3 Light"/>
              <a:sym typeface="Source Sans 3 Light"/>
            </a:endParaRPr>
          </a:p>
        </p:txBody>
      </p:sp>
      <p:sp>
        <p:nvSpPr>
          <p:cNvPr id="1328" name="Google Shape;1328;g3bed48ece33_0_639"/>
          <p:cNvSpPr txBox="1"/>
          <p:nvPr/>
        </p:nvSpPr>
        <p:spPr>
          <a:xfrm>
            <a:off x="3243950" y="3605675"/>
            <a:ext cx="1613700" cy="603000"/>
          </a:xfrm>
          <a:prstGeom prst="rect">
            <a:avLst/>
          </a:prstGeom>
          <a:noFill/>
          <a:ln>
            <a:noFill/>
          </a:ln>
        </p:spPr>
        <p:txBody>
          <a:bodyPr anchorCtr="0" anchor="t" bIns="59675" lIns="59675" spcFirstLastPara="1" rIns="59675" wrap="square" tIns="5967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dk1"/>
                </a:solidFill>
                <a:latin typeface="Source Sans 3 Light"/>
                <a:ea typeface="Source Sans 3 Light"/>
                <a:cs typeface="Source Sans 3 Light"/>
                <a:sym typeface="Source Sans 3 Light"/>
              </a:rPr>
              <a:t>Intensified collaboration with authorities, now eligible to become Cyberly members.</a:t>
            </a:r>
            <a:endParaRPr b="0" i="0" sz="950" u="none" cap="none" strike="noStrike">
              <a:solidFill>
                <a:schemeClr val="dk1"/>
              </a:solidFill>
              <a:latin typeface="Source Sans 3 Light"/>
              <a:ea typeface="Source Sans 3 Light"/>
              <a:cs typeface="Source Sans 3 Light"/>
              <a:sym typeface="Source Sans 3 Light"/>
            </a:endParaRPr>
          </a:p>
        </p:txBody>
      </p:sp>
      <p:cxnSp>
        <p:nvCxnSpPr>
          <p:cNvPr id="1329" name="Google Shape;1329;g3bed48ece33_0_639"/>
          <p:cNvCxnSpPr/>
          <p:nvPr/>
        </p:nvCxnSpPr>
        <p:spPr>
          <a:xfrm>
            <a:off x="122350" y="4322700"/>
            <a:ext cx="9021600" cy="0"/>
          </a:xfrm>
          <a:prstGeom prst="straightConnector1">
            <a:avLst/>
          </a:prstGeom>
          <a:noFill/>
          <a:ln cap="flat" cmpd="sng" w="19050">
            <a:solidFill>
              <a:schemeClr val="accent2"/>
            </a:solidFill>
            <a:prstDash val="solid"/>
            <a:round/>
            <a:headEnd len="sm" w="sm" type="none"/>
            <a:tailEnd len="sm" w="sm" type="none"/>
          </a:ln>
        </p:spPr>
      </p:cxnSp>
      <p:sp>
        <p:nvSpPr>
          <p:cNvPr id="1330" name="Google Shape;1330;g3bed48ece33_0_639"/>
          <p:cNvSpPr txBox="1"/>
          <p:nvPr/>
        </p:nvSpPr>
        <p:spPr>
          <a:xfrm>
            <a:off x="249033" y="374088"/>
            <a:ext cx="2783100" cy="581400"/>
          </a:xfrm>
          <a:prstGeom prst="rect">
            <a:avLst/>
          </a:prstGeom>
          <a:noFill/>
          <a:ln>
            <a:noFill/>
          </a:ln>
        </p:spPr>
        <p:txBody>
          <a:bodyPr anchorCtr="0" anchor="t" bIns="77375" lIns="77375" spcFirstLastPara="1" rIns="77375" wrap="square" tIns="77375">
            <a:spAutoFit/>
          </a:bodyPr>
          <a:lstStyle/>
          <a:p>
            <a:pPr indent="0" lvl="0" marL="0" marR="0" rtl="0" algn="ctr">
              <a:lnSpc>
                <a:spcPct val="100000"/>
              </a:lnSpc>
              <a:spcBef>
                <a:spcPts val="0"/>
              </a:spcBef>
              <a:spcAft>
                <a:spcPts val="0"/>
              </a:spcAft>
              <a:buClr>
                <a:srgbClr val="000000"/>
              </a:buClr>
              <a:buSzPts val="2761"/>
              <a:buFont typeface="Arial"/>
              <a:buNone/>
            </a:pPr>
            <a:r>
              <a:rPr b="0" i="0" lang="sv" sz="2761" u="none" cap="none" strike="noStrike">
                <a:solidFill>
                  <a:schemeClr val="accent1"/>
                </a:solidFill>
                <a:latin typeface="Source Sans 3 Black"/>
                <a:ea typeface="Source Sans 3 Black"/>
                <a:cs typeface="Source Sans 3 Black"/>
                <a:sym typeface="Source Sans 3 Black"/>
              </a:rPr>
              <a:t>Cyberly</a:t>
            </a:r>
            <a:endParaRPr b="0" i="0" sz="2761" u="none" cap="none" strike="noStrike">
              <a:solidFill>
                <a:schemeClr val="accent1"/>
              </a:solidFill>
              <a:latin typeface="Source Sans 3"/>
              <a:ea typeface="Source Sans 3"/>
              <a:cs typeface="Source Sans 3"/>
              <a:sym typeface="Source Sans 3"/>
            </a:endParaRPr>
          </a:p>
        </p:txBody>
      </p:sp>
      <p:grpSp>
        <p:nvGrpSpPr>
          <p:cNvPr id="1331" name="Google Shape;1331;g3bed48ece33_0_639"/>
          <p:cNvGrpSpPr/>
          <p:nvPr/>
        </p:nvGrpSpPr>
        <p:grpSpPr>
          <a:xfrm>
            <a:off x="284097" y="1574898"/>
            <a:ext cx="2552342" cy="790809"/>
            <a:chOff x="1825105" y="1673428"/>
            <a:chExt cx="3975611" cy="1231790"/>
          </a:xfrm>
        </p:grpSpPr>
        <p:pic>
          <p:nvPicPr>
            <p:cNvPr id="1332" name="Google Shape;1332;g3bed48ece33_0_639" title="beatrice.jpg"/>
            <p:cNvPicPr preferRelativeResize="0"/>
            <p:nvPr/>
          </p:nvPicPr>
          <p:blipFill rotWithShape="1">
            <a:blip r:embed="rId8">
              <a:alphaModFix/>
            </a:blip>
            <a:srcRect b="24812" l="0" r="0" t="0"/>
            <a:stretch/>
          </p:blipFill>
          <p:spPr>
            <a:xfrm>
              <a:off x="1825105" y="1836018"/>
              <a:ext cx="1066500" cy="1069200"/>
            </a:xfrm>
            <a:prstGeom prst="flowChartSummingJunction">
              <a:avLst/>
            </a:prstGeom>
            <a:noFill/>
            <a:ln>
              <a:noFill/>
            </a:ln>
          </p:spPr>
        </p:pic>
        <p:sp>
          <p:nvSpPr>
            <p:cNvPr id="1333" name="Google Shape;1333;g3bed48ece33_0_639"/>
            <p:cNvSpPr txBox="1"/>
            <p:nvPr/>
          </p:nvSpPr>
          <p:spPr>
            <a:xfrm>
              <a:off x="3029616" y="1673428"/>
              <a:ext cx="2771100" cy="615600"/>
            </a:xfrm>
            <a:prstGeom prst="rect">
              <a:avLst/>
            </a:prstGeom>
            <a:noFill/>
            <a:ln>
              <a:noFill/>
            </a:ln>
          </p:spPr>
          <p:txBody>
            <a:bodyPr anchorCtr="0" anchor="t" bIns="58675" lIns="58675" spcFirstLastPara="1" rIns="58675" wrap="square" tIns="58675">
              <a:spAutoFit/>
            </a:bodyPr>
            <a:lstStyle/>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chemeClr val="accent1"/>
                  </a:solidFill>
                  <a:latin typeface="Source Sans 3 Black"/>
                  <a:ea typeface="Source Sans 3 Black"/>
                  <a:cs typeface="Source Sans 3 Black"/>
                  <a:sym typeface="Source Sans 3 Black"/>
                </a:rPr>
                <a:t>Beatrice Magnusson</a:t>
              </a:r>
              <a:endParaRPr b="0" i="0" sz="897" u="none" cap="none" strike="noStrike">
                <a:solidFill>
                  <a:schemeClr val="accent1"/>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chemeClr val="lt1"/>
                  </a:solidFill>
                  <a:latin typeface="Source Sans 3 Light"/>
                  <a:ea typeface="Source Sans 3 Light"/>
                  <a:cs typeface="Source Sans 3 Light"/>
                  <a:sym typeface="Source Sans 3 Light"/>
                </a:rPr>
                <a:t>Project Manager</a:t>
              </a:r>
              <a:endParaRPr b="0" i="0" sz="897" u="none" cap="none" strike="noStrike">
                <a:solidFill>
                  <a:schemeClr val="lt1"/>
                </a:solidFill>
                <a:latin typeface="Source Sans 3 Light"/>
                <a:ea typeface="Source Sans 3 Light"/>
                <a:cs typeface="Source Sans 3 Light"/>
                <a:sym typeface="Source Sans 3 Light"/>
              </a:endParaRPr>
            </a:p>
          </p:txBody>
        </p:sp>
      </p:grpSp>
      <p:sp>
        <p:nvSpPr>
          <p:cNvPr id="1334" name="Google Shape;1334;g3bed48ece33_0_639"/>
          <p:cNvSpPr txBox="1"/>
          <p:nvPr/>
        </p:nvSpPr>
        <p:spPr>
          <a:xfrm>
            <a:off x="995600" y="1912848"/>
            <a:ext cx="2109300" cy="41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sv" sz="700" u="none" cap="none" strike="noStrike">
                <a:solidFill>
                  <a:schemeClr val="lt1"/>
                </a:solidFill>
                <a:latin typeface="Source Sans 3 Light"/>
                <a:ea typeface="Source Sans 3 Light"/>
                <a:cs typeface="Source Sans 3 Light"/>
                <a:sym typeface="Source Sans 3 Light"/>
              </a:rPr>
              <a:t>“No one builds digital resilience alone. In our cluster, we bring together the strengths of companies, government partners and research – making sure society stays strong, today and tomorrow."</a:t>
            </a:r>
            <a:endParaRPr b="0" i="1" sz="700" u="none" cap="none" strike="noStrike">
              <a:solidFill>
                <a:schemeClr val="lt1"/>
              </a:solidFill>
              <a:latin typeface="Source Sans 3 Light"/>
              <a:ea typeface="Source Sans 3 Light"/>
              <a:cs typeface="Source Sans 3 Light"/>
              <a:sym typeface="Source Sans 3 Light"/>
            </a:endParaRPr>
          </a:p>
        </p:txBody>
      </p:sp>
      <p:sp>
        <p:nvSpPr>
          <p:cNvPr id="1335" name="Google Shape;1335;g3bed48ece33_0_639"/>
          <p:cNvSpPr txBox="1"/>
          <p:nvPr/>
        </p:nvSpPr>
        <p:spPr>
          <a:xfrm>
            <a:off x="232425" y="888450"/>
            <a:ext cx="2783100" cy="54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100"/>
              <a:buFont typeface="Arial"/>
              <a:buNone/>
            </a:pPr>
            <a:r>
              <a:rPr b="0" i="0" lang="sv" sz="1100" u="none" cap="none" strike="noStrike">
                <a:solidFill>
                  <a:schemeClr val="lt1"/>
                </a:solidFill>
                <a:latin typeface="Source Sans 3 Light"/>
                <a:ea typeface="Source Sans 3 Light"/>
                <a:cs typeface="Source Sans 3 Light"/>
                <a:sym typeface="Source Sans 3 Light"/>
              </a:rPr>
              <a:t>Enabling a safe, sustainable and efficient society by enhancing digital resilience.</a:t>
            </a:r>
            <a:endParaRPr b="0" i="0" sz="1100" u="none" cap="none" strike="noStrike">
              <a:solidFill>
                <a:schemeClr val="lt1"/>
              </a:solidFill>
              <a:latin typeface="Source Sans 3 Light"/>
              <a:ea typeface="Source Sans 3 Light"/>
              <a:cs typeface="Source Sans 3 Light"/>
              <a:sym typeface="Source Sans 3 Light"/>
            </a:endParaRPr>
          </a:p>
        </p:txBody>
      </p:sp>
      <p:grpSp>
        <p:nvGrpSpPr>
          <p:cNvPr id="1336" name="Google Shape;1336;g3bed48ece33_0_639"/>
          <p:cNvGrpSpPr/>
          <p:nvPr/>
        </p:nvGrpSpPr>
        <p:grpSpPr>
          <a:xfrm>
            <a:off x="284097" y="2554474"/>
            <a:ext cx="2552342" cy="790809"/>
            <a:chOff x="1825105" y="1673428"/>
            <a:chExt cx="3975611" cy="1231790"/>
          </a:xfrm>
        </p:grpSpPr>
        <p:pic>
          <p:nvPicPr>
            <p:cNvPr id="1337" name="Google Shape;1337;g3bed48ece33_0_639" title="lena.jpg"/>
            <p:cNvPicPr preferRelativeResize="0"/>
            <p:nvPr/>
          </p:nvPicPr>
          <p:blipFill rotWithShape="1">
            <a:blip r:embed="rId9">
              <a:alphaModFix/>
            </a:blip>
            <a:srcRect b="9345" l="8570" r="2894" t="1899"/>
            <a:stretch/>
          </p:blipFill>
          <p:spPr>
            <a:xfrm>
              <a:off x="1825105" y="1836018"/>
              <a:ext cx="1066500" cy="1069200"/>
            </a:xfrm>
            <a:prstGeom prst="flowChartSummingJunction">
              <a:avLst/>
            </a:prstGeom>
            <a:noFill/>
            <a:ln>
              <a:noFill/>
            </a:ln>
          </p:spPr>
        </p:pic>
        <p:sp>
          <p:nvSpPr>
            <p:cNvPr id="1338" name="Google Shape;1338;g3bed48ece33_0_639"/>
            <p:cNvSpPr txBox="1"/>
            <p:nvPr/>
          </p:nvSpPr>
          <p:spPr>
            <a:xfrm>
              <a:off x="3029616" y="1673428"/>
              <a:ext cx="2771100" cy="615600"/>
            </a:xfrm>
            <a:prstGeom prst="rect">
              <a:avLst/>
            </a:prstGeom>
            <a:noFill/>
            <a:ln>
              <a:noFill/>
            </a:ln>
          </p:spPr>
          <p:txBody>
            <a:bodyPr anchorCtr="0" anchor="t" bIns="58675" lIns="58675" spcFirstLastPara="1" rIns="58675" wrap="square" tIns="58675">
              <a:spAutoFit/>
            </a:bodyPr>
            <a:lstStyle/>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chemeClr val="accent1"/>
                  </a:solidFill>
                  <a:latin typeface="Source Sans 3 Black"/>
                  <a:ea typeface="Source Sans 3 Black"/>
                  <a:cs typeface="Source Sans 3 Black"/>
                  <a:sym typeface="Source Sans 3 Black"/>
                </a:rPr>
                <a:t>Lena Miranda</a:t>
              </a:r>
              <a:endParaRPr b="0" i="0" sz="897" u="none" cap="none" strike="noStrike">
                <a:solidFill>
                  <a:schemeClr val="accent1"/>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chemeClr val="lt1"/>
                  </a:solidFill>
                  <a:latin typeface="Source Sans 3 Light"/>
                  <a:ea typeface="Source Sans 3 Light"/>
                  <a:cs typeface="Source Sans 3 Light"/>
                  <a:sym typeface="Source Sans 3 Light"/>
                </a:rPr>
                <a:t>CEO, Linköping Science Park</a:t>
              </a:r>
              <a:endParaRPr b="0" i="0" sz="897" u="none" cap="none" strike="noStrike">
                <a:solidFill>
                  <a:schemeClr val="lt1"/>
                </a:solidFill>
                <a:latin typeface="Source Sans 3 Light"/>
                <a:ea typeface="Source Sans 3 Light"/>
                <a:cs typeface="Source Sans 3 Light"/>
                <a:sym typeface="Source Sans 3 Light"/>
              </a:endParaRPr>
            </a:p>
          </p:txBody>
        </p:sp>
      </p:grpSp>
      <p:sp>
        <p:nvSpPr>
          <p:cNvPr id="1339" name="Google Shape;1339;g3bed48ece33_0_639"/>
          <p:cNvSpPr txBox="1"/>
          <p:nvPr/>
        </p:nvSpPr>
        <p:spPr>
          <a:xfrm>
            <a:off x="995601" y="2880048"/>
            <a:ext cx="2036400" cy="41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sv" sz="700" u="none" cap="none" strike="noStrike">
                <a:solidFill>
                  <a:schemeClr val="lt1"/>
                </a:solidFill>
                <a:latin typeface="Source Sans 3 Light"/>
                <a:ea typeface="Source Sans 3 Light"/>
                <a:cs typeface="Source Sans 3 Light"/>
                <a:sym typeface="Source Sans 3 Light"/>
              </a:rPr>
              <a:t>“Linköping has strong cybersecurity competence built around Linköping University’s leading </a:t>
            </a:r>
            <a:br>
              <a:rPr b="0" i="1" lang="sv" sz="700" u="none" cap="none" strike="noStrike">
                <a:solidFill>
                  <a:schemeClr val="lt1"/>
                </a:solidFill>
                <a:latin typeface="Source Sans 3 Light"/>
                <a:ea typeface="Source Sans 3 Light"/>
                <a:cs typeface="Source Sans 3 Light"/>
                <a:sym typeface="Source Sans 3 Light"/>
              </a:rPr>
            </a:br>
            <a:r>
              <a:rPr b="0" i="1" lang="sv" sz="700" u="none" cap="none" strike="noStrike">
                <a:solidFill>
                  <a:schemeClr val="lt1"/>
                </a:solidFill>
                <a:latin typeface="Source Sans 3 Light"/>
                <a:ea typeface="Source Sans 3 Light"/>
                <a:cs typeface="Source Sans 3 Light"/>
                <a:sym typeface="Source Sans 3 Light"/>
              </a:rPr>
              <a:t>research and education, combined with a mature tech ecosystem, defence-related expertise, and practical SME-focused initiatives in and around Linköping Science Park.”</a:t>
            </a:r>
            <a:endParaRPr b="0" i="1" sz="7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900"/>
              <a:buFont typeface="Arial"/>
              <a:buNone/>
            </a:pPr>
            <a:r>
              <a:t/>
            </a:r>
            <a:endParaRPr b="0" i="1" sz="900" u="none" cap="none" strike="noStrike">
              <a:solidFill>
                <a:schemeClr val="lt1"/>
              </a:solidFill>
              <a:latin typeface="Source Sans 3 Light"/>
              <a:ea typeface="Source Sans 3 Light"/>
              <a:cs typeface="Source Sans 3 Light"/>
              <a:sym typeface="Source Sans 3 Light"/>
            </a:endParaRPr>
          </a:p>
        </p:txBody>
      </p:sp>
      <p:grpSp>
        <p:nvGrpSpPr>
          <p:cNvPr id="1340" name="Google Shape;1340;g3bed48ece33_0_639"/>
          <p:cNvGrpSpPr/>
          <p:nvPr/>
        </p:nvGrpSpPr>
        <p:grpSpPr>
          <a:xfrm>
            <a:off x="6516927" y="1008386"/>
            <a:ext cx="2783100" cy="1106625"/>
            <a:chOff x="2919900" y="899385"/>
            <a:chExt cx="2783100" cy="1106625"/>
          </a:xfrm>
        </p:grpSpPr>
        <p:sp>
          <p:nvSpPr>
            <p:cNvPr id="1341" name="Google Shape;1341;g3bed48ece33_0_639"/>
            <p:cNvSpPr txBox="1"/>
            <p:nvPr/>
          </p:nvSpPr>
          <p:spPr>
            <a:xfrm>
              <a:off x="3239373" y="1403010"/>
              <a:ext cx="2158500" cy="603000"/>
            </a:xfrm>
            <a:prstGeom prst="rect">
              <a:avLst/>
            </a:prstGeom>
            <a:noFill/>
            <a:ln>
              <a:noFill/>
            </a:ln>
          </p:spPr>
          <p:txBody>
            <a:bodyPr anchorCtr="0" anchor="t" bIns="59675" lIns="59675" spcFirstLastPara="1" rIns="59675" wrap="square" tIns="5967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accent1"/>
                  </a:solidFill>
                  <a:latin typeface="Source Sans 3 Light"/>
                  <a:ea typeface="Source Sans 3 Light"/>
                  <a:cs typeface="Source Sans 3 Light"/>
                  <a:sym typeface="Source Sans 3 Light"/>
                </a:rPr>
                <a:t>Events: networking, cluster member events, work forces SOC and CISO</a:t>
              </a:r>
              <a:br>
                <a:rPr b="0" i="0" lang="sv" sz="950" u="none" cap="none" strike="noStrike">
                  <a:solidFill>
                    <a:schemeClr val="accent1"/>
                  </a:solidFill>
                  <a:latin typeface="Source Sans 3 Light"/>
                  <a:ea typeface="Source Sans 3 Light"/>
                  <a:cs typeface="Source Sans 3 Light"/>
                  <a:sym typeface="Source Sans 3 Light"/>
                </a:rPr>
              </a:br>
              <a:r>
                <a:rPr b="0" i="0" lang="sv" sz="950" u="none" cap="none" strike="noStrike">
                  <a:solidFill>
                    <a:schemeClr val="accent1"/>
                  </a:solidFill>
                  <a:latin typeface="Source Sans 3 Light"/>
                  <a:ea typeface="Source Sans 3 Light"/>
                  <a:cs typeface="Source Sans 3 Light"/>
                  <a:sym typeface="Source Sans 3 Light"/>
                </a:rPr>
                <a:t>(30 participants per event on average)</a:t>
              </a:r>
              <a:endParaRPr b="0" i="0" sz="950" u="none" cap="none" strike="noStrike">
                <a:solidFill>
                  <a:schemeClr val="accent1"/>
                </a:solidFill>
                <a:latin typeface="Source Sans 3 Light"/>
                <a:ea typeface="Source Sans 3 Light"/>
                <a:cs typeface="Source Sans 3 Light"/>
                <a:sym typeface="Source Sans 3 Light"/>
              </a:endParaRPr>
            </a:p>
          </p:txBody>
        </p:sp>
        <p:sp>
          <p:nvSpPr>
            <p:cNvPr id="1342" name="Google Shape;1342;g3bed48ece33_0_639"/>
            <p:cNvSpPr txBox="1"/>
            <p:nvPr/>
          </p:nvSpPr>
          <p:spPr>
            <a:xfrm>
              <a:off x="2919900" y="899385"/>
              <a:ext cx="2783100" cy="5823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3000"/>
                <a:buFont typeface="Arial"/>
                <a:buNone/>
              </a:pPr>
              <a:r>
                <a:rPr b="0" i="0" lang="sv" sz="3000" u="none" cap="none" strike="noStrike">
                  <a:solidFill>
                    <a:schemeClr val="accent1"/>
                  </a:solidFill>
                  <a:latin typeface="Source Sans 3 Black"/>
                  <a:ea typeface="Source Sans 3 Black"/>
                  <a:cs typeface="Source Sans 3 Black"/>
                  <a:sym typeface="Source Sans 3 Black"/>
                </a:rPr>
                <a:t>30</a:t>
              </a:r>
              <a:endParaRPr b="0" i="0" sz="3000" u="none" cap="none" strike="noStrike">
                <a:solidFill>
                  <a:schemeClr val="accent1"/>
                </a:solidFill>
                <a:latin typeface="Source Sans 3 Black"/>
                <a:ea typeface="Source Sans 3 Black"/>
                <a:cs typeface="Source Sans 3 Black"/>
                <a:sym typeface="Source Sans 3 Black"/>
              </a:endParaRPr>
            </a:p>
          </p:txBody>
        </p:sp>
      </p:grpSp>
      <p:grpSp>
        <p:nvGrpSpPr>
          <p:cNvPr id="1343" name="Google Shape;1343;g3bed48ece33_0_639"/>
          <p:cNvGrpSpPr/>
          <p:nvPr/>
        </p:nvGrpSpPr>
        <p:grpSpPr>
          <a:xfrm>
            <a:off x="6516927" y="2210083"/>
            <a:ext cx="2783100" cy="773415"/>
            <a:chOff x="2919900" y="514781"/>
            <a:chExt cx="2783100" cy="773415"/>
          </a:xfrm>
        </p:grpSpPr>
        <p:sp>
          <p:nvSpPr>
            <p:cNvPr id="1344" name="Google Shape;1344;g3bed48ece33_0_639"/>
            <p:cNvSpPr txBox="1"/>
            <p:nvPr/>
          </p:nvSpPr>
          <p:spPr>
            <a:xfrm>
              <a:off x="3239373" y="1021496"/>
              <a:ext cx="2158500" cy="266700"/>
            </a:xfrm>
            <a:prstGeom prst="rect">
              <a:avLst/>
            </a:prstGeom>
            <a:noFill/>
            <a:ln>
              <a:noFill/>
            </a:ln>
          </p:spPr>
          <p:txBody>
            <a:bodyPr anchorCtr="0" anchor="t" bIns="59675" lIns="59675" spcFirstLastPara="1" rIns="59675" wrap="square" tIns="5967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accent1"/>
                  </a:solidFill>
                  <a:latin typeface="Source Sans 3 Light"/>
                  <a:ea typeface="Source Sans 3 Light"/>
                  <a:cs typeface="Source Sans 3 Light"/>
                  <a:sym typeface="Source Sans 3 Light"/>
                </a:rPr>
                <a:t>Newsletter subscribers</a:t>
              </a:r>
              <a:endParaRPr b="0" i="0" sz="950" u="none" cap="none" strike="noStrike">
                <a:solidFill>
                  <a:schemeClr val="accent1"/>
                </a:solidFill>
                <a:latin typeface="Source Sans 3 Light"/>
                <a:ea typeface="Source Sans 3 Light"/>
                <a:cs typeface="Source Sans 3 Light"/>
                <a:sym typeface="Source Sans 3 Light"/>
              </a:endParaRPr>
            </a:p>
          </p:txBody>
        </p:sp>
        <p:sp>
          <p:nvSpPr>
            <p:cNvPr id="1345" name="Google Shape;1345;g3bed48ece33_0_639"/>
            <p:cNvSpPr txBox="1"/>
            <p:nvPr/>
          </p:nvSpPr>
          <p:spPr>
            <a:xfrm>
              <a:off x="2919900" y="514781"/>
              <a:ext cx="2783100" cy="5823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3000"/>
                <a:buFont typeface="Arial"/>
                <a:buNone/>
              </a:pPr>
              <a:r>
                <a:rPr b="0" i="0" lang="sv" sz="3000" u="none" cap="none" strike="noStrike">
                  <a:solidFill>
                    <a:schemeClr val="accent1"/>
                  </a:solidFill>
                  <a:latin typeface="Source Sans 3 Black"/>
                  <a:ea typeface="Source Sans 3 Black"/>
                  <a:cs typeface="Source Sans 3 Black"/>
                  <a:sym typeface="Source Sans 3 Black"/>
                </a:rPr>
                <a:t>982</a:t>
              </a:r>
              <a:endParaRPr b="0" i="0" sz="3000" u="none" cap="none" strike="noStrike">
                <a:solidFill>
                  <a:schemeClr val="accent1"/>
                </a:solidFill>
                <a:latin typeface="Source Sans 3 Black"/>
                <a:ea typeface="Source Sans 3 Black"/>
                <a:cs typeface="Source Sans 3 Black"/>
                <a:sym typeface="Source Sans 3 Black"/>
              </a:endParaRPr>
            </a:p>
          </p:txBody>
        </p:sp>
      </p:grpSp>
      <p:grpSp>
        <p:nvGrpSpPr>
          <p:cNvPr id="1346" name="Google Shape;1346;g3bed48ece33_0_639"/>
          <p:cNvGrpSpPr/>
          <p:nvPr/>
        </p:nvGrpSpPr>
        <p:grpSpPr>
          <a:xfrm>
            <a:off x="6516927" y="3093661"/>
            <a:ext cx="2783100" cy="1106623"/>
            <a:chOff x="2919900" y="434873"/>
            <a:chExt cx="2783100" cy="1106623"/>
          </a:xfrm>
        </p:grpSpPr>
        <p:sp>
          <p:nvSpPr>
            <p:cNvPr id="1347" name="Google Shape;1347;g3bed48ece33_0_639"/>
            <p:cNvSpPr txBox="1"/>
            <p:nvPr/>
          </p:nvSpPr>
          <p:spPr>
            <a:xfrm>
              <a:off x="3090273" y="938496"/>
              <a:ext cx="2456700" cy="603000"/>
            </a:xfrm>
            <a:prstGeom prst="rect">
              <a:avLst/>
            </a:prstGeom>
            <a:noFill/>
            <a:ln>
              <a:noFill/>
            </a:ln>
          </p:spPr>
          <p:txBody>
            <a:bodyPr anchorCtr="0" anchor="t" bIns="59675" lIns="59675" spcFirstLastPara="1" rIns="59675" wrap="square" tIns="5967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accent1"/>
                  </a:solidFill>
                  <a:latin typeface="Source Sans 3 Light"/>
                  <a:ea typeface="Source Sans 3 Light"/>
                  <a:cs typeface="Source Sans 3 Light"/>
                  <a:sym typeface="Source Sans 3 Light"/>
                </a:rPr>
                <a:t>Participants in the introductory course in cybersecurity, in collaboration with </a:t>
              </a:r>
              <a:br>
                <a:rPr b="0" i="0" lang="sv" sz="950" u="none" cap="none" strike="noStrike">
                  <a:solidFill>
                    <a:schemeClr val="accent1"/>
                  </a:solidFill>
                  <a:latin typeface="Source Sans 3 Light"/>
                  <a:ea typeface="Source Sans 3 Light"/>
                  <a:cs typeface="Source Sans 3 Light"/>
                  <a:sym typeface="Source Sans 3 Light"/>
                </a:rPr>
              </a:br>
              <a:r>
                <a:rPr b="0" i="0" lang="sv" sz="950" u="none" cap="none" strike="noStrike">
                  <a:solidFill>
                    <a:schemeClr val="accent1"/>
                  </a:solidFill>
                  <a:latin typeface="Source Sans 3 Light"/>
                  <a:ea typeface="Source Sans 3 Light"/>
                  <a:cs typeface="Source Sans 3 Light"/>
                  <a:sym typeface="Source Sans 3 Light"/>
                </a:rPr>
                <a:t>Sweden Secure Tech Hub</a:t>
              </a:r>
              <a:endParaRPr b="0" i="0" sz="950" u="none" cap="none" strike="noStrike">
                <a:solidFill>
                  <a:schemeClr val="accent1"/>
                </a:solidFill>
                <a:latin typeface="Source Sans 3 Light"/>
                <a:ea typeface="Source Sans 3 Light"/>
                <a:cs typeface="Source Sans 3 Light"/>
                <a:sym typeface="Source Sans 3 Light"/>
              </a:endParaRPr>
            </a:p>
          </p:txBody>
        </p:sp>
        <p:sp>
          <p:nvSpPr>
            <p:cNvPr id="1348" name="Google Shape;1348;g3bed48ece33_0_639"/>
            <p:cNvSpPr txBox="1"/>
            <p:nvPr/>
          </p:nvSpPr>
          <p:spPr>
            <a:xfrm>
              <a:off x="2919900" y="434873"/>
              <a:ext cx="2783100" cy="5823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3000"/>
                <a:buFont typeface="Arial"/>
                <a:buNone/>
              </a:pPr>
              <a:r>
                <a:rPr b="0" i="0" lang="sv" sz="3000" u="none" cap="none" strike="noStrike">
                  <a:solidFill>
                    <a:schemeClr val="accent1"/>
                  </a:solidFill>
                  <a:latin typeface="Source Sans 3 Black"/>
                  <a:ea typeface="Source Sans 3 Black"/>
                  <a:cs typeface="Source Sans 3 Black"/>
                  <a:sym typeface="Source Sans 3 Black"/>
                </a:rPr>
                <a:t>100+</a:t>
              </a:r>
              <a:endParaRPr b="0" i="0" sz="3000" u="none" cap="none" strike="noStrike">
                <a:solidFill>
                  <a:schemeClr val="accent1"/>
                </a:solidFill>
                <a:latin typeface="Source Sans 3 Black"/>
                <a:ea typeface="Source Sans 3 Black"/>
                <a:cs typeface="Source Sans 3 Black"/>
                <a:sym typeface="Source Sans 3 Black"/>
              </a:endParaRPr>
            </a:p>
          </p:txBody>
        </p:sp>
      </p:grpSp>
      <p:grpSp>
        <p:nvGrpSpPr>
          <p:cNvPr id="1349" name="Google Shape;1349;g3bed48ece33_0_639"/>
          <p:cNvGrpSpPr/>
          <p:nvPr/>
        </p:nvGrpSpPr>
        <p:grpSpPr>
          <a:xfrm>
            <a:off x="6526702" y="135397"/>
            <a:ext cx="2783100" cy="770325"/>
            <a:chOff x="4731900" y="445321"/>
            <a:chExt cx="2783100" cy="770325"/>
          </a:xfrm>
        </p:grpSpPr>
        <p:sp>
          <p:nvSpPr>
            <p:cNvPr id="1350" name="Google Shape;1350;g3bed48ece33_0_639"/>
            <p:cNvSpPr txBox="1"/>
            <p:nvPr/>
          </p:nvSpPr>
          <p:spPr>
            <a:xfrm>
              <a:off x="4731900" y="445321"/>
              <a:ext cx="2783100" cy="5823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3000"/>
                <a:buFont typeface="Arial"/>
                <a:buNone/>
              </a:pPr>
              <a:r>
                <a:rPr b="0" i="0" lang="sv" sz="3000" u="none" cap="none" strike="noStrike">
                  <a:solidFill>
                    <a:schemeClr val="accent1"/>
                  </a:solidFill>
                  <a:latin typeface="Source Sans 3 Black"/>
                  <a:ea typeface="Source Sans 3 Black"/>
                  <a:cs typeface="Source Sans 3 Black"/>
                  <a:sym typeface="Source Sans 3 Black"/>
                </a:rPr>
                <a:t>95%</a:t>
              </a:r>
              <a:endParaRPr b="0" i="0" sz="3000" u="none" cap="none" strike="noStrike">
                <a:solidFill>
                  <a:schemeClr val="accent1"/>
                </a:solidFill>
                <a:latin typeface="Source Sans 3 Black"/>
                <a:ea typeface="Source Sans 3 Black"/>
                <a:cs typeface="Source Sans 3 Black"/>
                <a:sym typeface="Source Sans 3 Black"/>
              </a:endParaRPr>
            </a:p>
          </p:txBody>
        </p:sp>
        <p:sp>
          <p:nvSpPr>
            <p:cNvPr id="1351" name="Google Shape;1351;g3bed48ece33_0_639"/>
            <p:cNvSpPr txBox="1"/>
            <p:nvPr/>
          </p:nvSpPr>
          <p:spPr>
            <a:xfrm>
              <a:off x="5051373" y="948946"/>
              <a:ext cx="2158500" cy="266700"/>
            </a:xfrm>
            <a:prstGeom prst="rect">
              <a:avLst/>
            </a:prstGeom>
            <a:noFill/>
            <a:ln>
              <a:noFill/>
            </a:ln>
          </p:spPr>
          <p:txBody>
            <a:bodyPr anchorCtr="0" anchor="t" bIns="59675" lIns="59675" spcFirstLastPara="1" rIns="59675" wrap="square" tIns="5967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accent1"/>
                  </a:solidFill>
                  <a:latin typeface="Source Sans 3 Light"/>
                  <a:ea typeface="Source Sans 3 Light"/>
                  <a:cs typeface="Source Sans 3 Light"/>
                  <a:sym typeface="Source Sans 3 Light"/>
                </a:rPr>
                <a:t>Member satisfaction</a:t>
              </a:r>
              <a:endParaRPr b="0" i="0" sz="950" u="none" cap="none" strike="noStrike">
                <a:solidFill>
                  <a:schemeClr val="accent1"/>
                </a:solidFill>
                <a:latin typeface="Source Sans 3 Light"/>
                <a:ea typeface="Source Sans 3 Light"/>
                <a:cs typeface="Source Sans 3 Light"/>
                <a:sym typeface="Source Sans 3 Light"/>
              </a:endParaRPr>
            </a:p>
          </p:txBody>
        </p:sp>
      </p:grpSp>
      <p:pic>
        <p:nvPicPr>
          <p:cNvPr id="1352" name="Google Shape;1352;g3bed48ece33_0_639" title="conny.png"/>
          <p:cNvPicPr preferRelativeResize="0"/>
          <p:nvPr/>
        </p:nvPicPr>
        <p:blipFill rotWithShape="1">
          <a:blip r:embed="rId10">
            <a:alphaModFix/>
          </a:blip>
          <a:srcRect b="18606" l="23025" r="23025" t="0"/>
          <a:stretch/>
        </p:blipFill>
        <p:spPr>
          <a:xfrm>
            <a:off x="284100" y="4470212"/>
            <a:ext cx="537600" cy="540600"/>
          </a:xfrm>
          <a:prstGeom prst="ellipse">
            <a:avLst/>
          </a:prstGeom>
          <a:noFill/>
          <a:ln>
            <a:noFill/>
          </a:ln>
        </p:spPr>
      </p:pic>
      <p:sp>
        <p:nvSpPr>
          <p:cNvPr id="1353" name="Google Shape;1353;g3bed48ece33_0_639"/>
          <p:cNvSpPr txBox="1"/>
          <p:nvPr/>
        </p:nvSpPr>
        <p:spPr>
          <a:xfrm>
            <a:off x="851175" y="4404000"/>
            <a:ext cx="2036400" cy="613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sv" sz="700" u="none" cap="none" strike="noStrike">
                <a:solidFill>
                  <a:schemeClr val="accent1"/>
                </a:solidFill>
                <a:latin typeface="Source Sans 3 Black"/>
                <a:ea typeface="Source Sans 3 Black"/>
                <a:cs typeface="Source Sans 3 Black"/>
                <a:sym typeface="Source Sans 3 Black"/>
              </a:rPr>
              <a:t>Conny Ljungqvist, Link22, cluster member</a:t>
            </a:r>
            <a:endParaRPr b="0" i="0" sz="700" u="none" cap="none" strike="noStrike">
              <a:solidFill>
                <a:schemeClr val="accent1"/>
              </a:solidFill>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600"/>
              <a:buFont typeface="Arial"/>
              <a:buNone/>
            </a:pPr>
            <a:r>
              <a:rPr b="0" i="1" lang="sv" sz="600" u="none" cap="none" strike="noStrike">
                <a:solidFill>
                  <a:schemeClr val="lt1"/>
                </a:solidFill>
                <a:latin typeface="Source Sans 3 Light"/>
                <a:ea typeface="Source Sans 3 Light"/>
                <a:cs typeface="Source Sans 3 Light"/>
                <a:sym typeface="Source Sans 3 Light"/>
              </a:rPr>
              <a:t>“Cyberly manages to gather the strength of our region when it comes to cyber security. It puts the region on the map and attracts people, which is vital for our long-term success.”</a:t>
            </a:r>
            <a:endParaRPr b="0" i="1" sz="600" u="none" cap="none" strike="noStrike">
              <a:solidFill>
                <a:schemeClr val="lt1"/>
              </a:solidFill>
              <a:latin typeface="Source Sans 3 Light"/>
              <a:ea typeface="Source Sans 3 Light"/>
              <a:cs typeface="Source Sans 3 Light"/>
              <a:sym typeface="Source Sans 3 Light"/>
            </a:endParaRPr>
          </a:p>
        </p:txBody>
      </p:sp>
      <p:pic>
        <p:nvPicPr>
          <p:cNvPr id="1354" name="Google Shape;1354;g3bed48ece33_0_639" title="leif_bw.png"/>
          <p:cNvPicPr preferRelativeResize="0"/>
          <p:nvPr/>
        </p:nvPicPr>
        <p:blipFill rotWithShape="1">
          <a:blip r:embed="rId11">
            <a:alphaModFix/>
          </a:blip>
          <a:srcRect b="33376" l="18375" r="18369" t="18912"/>
          <a:stretch/>
        </p:blipFill>
        <p:spPr>
          <a:xfrm>
            <a:off x="3046474" y="4470212"/>
            <a:ext cx="537600" cy="540600"/>
          </a:xfrm>
          <a:prstGeom prst="ellipse">
            <a:avLst/>
          </a:prstGeom>
          <a:noFill/>
          <a:ln>
            <a:noFill/>
          </a:ln>
        </p:spPr>
      </p:pic>
      <p:sp>
        <p:nvSpPr>
          <p:cNvPr id="1355" name="Google Shape;1355;g3bed48ece33_0_639"/>
          <p:cNvSpPr txBox="1"/>
          <p:nvPr/>
        </p:nvSpPr>
        <p:spPr>
          <a:xfrm>
            <a:off x="3613561" y="4408425"/>
            <a:ext cx="2207400" cy="613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sv" sz="700" u="none" cap="none" strike="noStrike">
                <a:solidFill>
                  <a:schemeClr val="accent1"/>
                </a:solidFill>
                <a:latin typeface="Source Sans 3 Black"/>
                <a:ea typeface="Source Sans 3 Black"/>
                <a:cs typeface="Source Sans 3 Black"/>
                <a:sym typeface="Source Sans 3 Black"/>
              </a:rPr>
              <a:t>Leif Nixon, Combitech, cluster member</a:t>
            </a:r>
            <a:endParaRPr b="0" i="0" sz="700" u="none" cap="none" strike="noStrike">
              <a:solidFill>
                <a:schemeClr val="accent1"/>
              </a:solidFill>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600"/>
              <a:buFont typeface="Arial"/>
              <a:buNone/>
            </a:pPr>
            <a:r>
              <a:rPr b="0" i="1" lang="sv" sz="600" u="none" cap="none" strike="noStrike">
                <a:solidFill>
                  <a:schemeClr val="lt1"/>
                </a:solidFill>
                <a:latin typeface="Source Sans 3 Light"/>
                <a:ea typeface="Source Sans 3 Light"/>
                <a:cs typeface="Source Sans 3 Light"/>
                <a:sym typeface="Source Sans 3 Light"/>
              </a:rPr>
              <a:t>“Through Cyberly we can help each other, exchange experiences, and get to know one another. In day-to-day work, having these contacts is very valuable on a purely operational level.”</a:t>
            </a:r>
            <a:endParaRPr b="0" i="1" sz="600" u="none" cap="none" strike="noStrike">
              <a:solidFill>
                <a:schemeClr val="lt1"/>
              </a:solidFill>
              <a:latin typeface="Source Sans 3 Light"/>
              <a:ea typeface="Source Sans 3 Light"/>
              <a:cs typeface="Source Sans 3 Light"/>
              <a:sym typeface="Source Sans 3 Light"/>
            </a:endParaRPr>
          </a:p>
        </p:txBody>
      </p:sp>
      <p:pic>
        <p:nvPicPr>
          <p:cNvPr id="1356" name="Google Shape;1356;g3bed48ece33_0_639" title="magnus-skogberg-1-1418x1200.jpg"/>
          <p:cNvPicPr preferRelativeResize="0"/>
          <p:nvPr/>
        </p:nvPicPr>
        <p:blipFill rotWithShape="1">
          <a:blip r:embed="rId12">
            <a:alphaModFix/>
          </a:blip>
          <a:srcRect b="7019" l="10876" r="10876" t="0"/>
          <a:stretch/>
        </p:blipFill>
        <p:spPr>
          <a:xfrm>
            <a:off x="5966241" y="4470212"/>
            <a:ext cx="537600" cy="540600"/>
          </a:xfrm>
          <a:prstGeom prst="ellipse">
            <a:avLst/>
          </a:prstGeom>
          <a:noFill/>
          <a:ln>
            <a:noFill/>
          </a:ln>
        </p:spPr>
      </p:pic>
      <p:sp>
        <p:nvSpPr>
          <p:cNvPr id="1357" name="Google Shape;1357;g3bed48ece33_0_639"/>
          <p:cNvSpPr txBox="1"/>
          <p:nvPr/>
        </p:nvSpPr>
        <p:spPr>
          <a:xfrm>
            <a:off x="6532450" y="4408425"/>
            <a:ext cx="2584800" cy="613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sv" sz="700" u="none" cap="none" strike="noStrike">
                <a:solidFill>
                  <a:schemeClr val="accent1"/>
                </a:solidFill>
                <a:latin typeface="Source Sans 3 Black"/>
                <a:ea typeface="Source Sans 3 Black"/>
                <a:cs typeface="Source Sans 3 Black"/>
                <a:sym typeface="Source Sans 3 Black"/>
              </a:rPr>
              <a:t>Magnus Skogberg, Sectra Communications, cluster member</a:t>
            </a:r>
            <a:endParaRPr b="0" i="0" sz="700" u="none" cap="none" strike="noStrike">
              <a:solidFill>
                <a:schemeClr val="accent1"/>
              </a:solidFill>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600"/>
              <a:buFont typeface="Arial"/>
              <a:buNone/>
            </a:pPr>
            <a:r>
              <a:rPr b="0" i="1" lang="sv" sz="600" u="none" cap="none" strike="noStrike">
                <a:solidFill>
                  <a:schemeClr val="lt1"/>
                </a:solidFill>
                <a:latin typeface="Source Sans 3 Light"/>
                <a:ea typeface="Source Sans 3 Light"/>
                <a:cs typeface="Source Sans 3 Light"/>
                <a:sym typeface="Source Sans 3 Light"/>
              </a:rPr>
              <a:t>“We can be truly proud of many highly capable cyber security actors in our region and through Cyberly we catalyze collaboration and work for increased digital resilience in society."</a:t>
            </a:r>
            <a:endParaRPr b="0" i="0" sz="600" u="none" cap="none" strike="noStrike">
              <a:solidFill>
                <a:schemeClr val="lt1"/>
              </a:solidFill>
              <a:latin typeface="Source Sans 3 Light"/>
              <a:ea typeface="Source Sans 3 Light"/>
              <a:cs typeface="Source Sans 3 Light"/>
              <a:sym typeface="Source Sans 3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g3bed48ece33_0_1268"/>
          <p:cNvSpPr/>
          <p:nvPr/>
        </p:nvSpPr>
        <p:spPr>
          <a:xfrm>
            <a:off x="3144900" y="-6300"/>
            <a:ext cx="3522600" cy="4339200"/>
          </a:xfrm>
          <a:prstGeom prst="rect">
            <a:avLst/>
          </a:prstGeom>
          <a:gradFill>
            <a:gsLst>
              <a:gs pos="0">
                <a:srgbClr val="9A3AEC"/>
              </a:gs>
              <a:gs pos="100000">
                <a:srgbClr val="F24498"/>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pic>
        <p:nvPicPr>
          <p:cNvPr id="1363" name="Google Shape;1363;g3bed48ece33_0_1268" title="IoT World karta.png"/>
          <p:cNvPicPr preferRelativeResize="0"/>
          <p:nvPr/>
        </p:nvPicPr>
        <p:blipFill rotWithShape="1">
          <a:blip r:embed="rId3">
            <a:alphaModFix/>
          </a:blip>
          <a:srcRect b="0" l="28710" r="45001" t="0"/>
          <a:stretch/>
        </p:blipFill>
        <p:spPr>
          <a:xfrm>
            <a:off x="3220615" y="609613"/>
            <a:ext cx="1739899" cy="3723276"/>
          </a:xfrm>
          <a:prstGeom prst="rect">
            <a:avLst/>
          </a:prstGeom>
          <a:noFill/>
          <a:ln>
            <a:noFill/>
          </a:ln>
        </p:spPr>
      </p:pic>
      <p:sp>
        <p:nvSpPr>
          <p:cNvPr id="1364" name="Google Shape;1364;g3bed48ece33_0_1268"/>
          <p:cNvSpPr txBox="1"/>
          <p:nvPr/>
        </p:nvSpPr>
        <p:spPr>
          <a:xfrm>
            <a:off x="249033" y="326276"/>
            <a:ext cx="2783100" cy="581400"/>
          </a:xfrm>
          <a:prstGeom prst="rect">
            <a:avLst/>
          </a:prstGeom>
          <a:noFill/>
          <a:ln>
            <a:noFill/>
          </a:ln>
        </p:spPr>
        <p:txBody>
          <a:bodyPr anchorCtr="0" anchor="t" bIns="77375" lIns="77375" spcFirstLastPara="1" rIns="77375" wrap="square" tIns="77375">
            <a:spAutoFit/>
          </a:bodyPr>
          <a:lstStyle/>
          <a:p>
            <a:pPr indent="0" lvl="0" marL="0" marR="0" rtl="0" algn="ctr">
              <a:lnSpc>
                <a:spcPct val="100000"/>
              </a:lnSpc>
              <a:spcBef>
                <a:spcPts val="0"/>
              </a:spcBef>
              <a:spcAft>
                <a:spcPts val="0"/>
              </a:spcAft>
              <a:buClr>
                <a:srgbClr val="000000"/>
              </a:buClr>
              <a:buSzPts val="2761"/>
              <a:buFont typeface="Arial"/>
              <a:buNone/>
            </a:pPr>
            <a:r>
              <a:rPr b="0" i="0" lang="sv" sz="2761" u="none" cap="none" strike="noStrike">
                <a:solidFill>
                  <a:srgbClr val="960088"/>
                </a:solidFill>
                <a:latin typeface="Source Sans 3 Black"/>
                <a:ea typeface="Source Sans 3 Black"/>
                <a:cs typeface="Source Sans 3 Black"/>
                <a:sym typeface="Source Sans 3 Black"/>
              </a:rPr>
              <a:t>IoT World 2025</a:t>
            </a:r>
            <a:endParaRPr b="0" i="0" sz="2761" u="none" cap="none" strike="noStrike">
              <a:solidFill>
                <a:srgbClr val="960088"/>
              </a:solidFill>
              <a:latin typeface="Source Sans 3"/>
              <a:ea typeface="Source Sans 3"/>
              <a:cs typeface="Source Sans 3"/>
              <a:sym typeface="Source Sans 3"/>
            </a:endParaRPr>
          </a:p>
        </p:txBody>
      </p:sp>
      <p:grpSp>
        <p:nvGrpSpPr>
          <p:cNvPr id="1365" name="Google Shape;1365;g3bed48ece33_0_1268"/>
          <p:cNvGrpSpPr/>
          <p:nvPr/>
        </p:nvGrpSpPr>
        <p:grpSpPr>
          <a:xfrm>
            <a:off x="284097" y="1393575"/>
            <a:ext cx="2552342" cy="806773"/>
            <a:chOff x="1825105" y="1673428"/>
            <a:chExt cx="3975611" cy="1256656"/>
          </a:xfrm>
        </p:grpSpPr>
        <p:pic>
          <p:nvPicPr>
            <p:cNvPr id="1366" name="Google Shape;1366;g3bed48ece33_0_1268" title="ulrika.jpg"/>
            <p:cNvPicPr preferRelativeResize="0"/>
            <p:nvPr/>
          </p:nvPicPr>
          <p:blipFill rotWithShape="1">
            <a:blip r:embed="rId4">
              <a:alphaModFix/>
            </a:blip>
            <a:srcRect b="27128" l="10084" r="3723" t="0"/>
            <a:stretch/>
          </p:blipFill>
          <p:spPr>
            <a:xfrm>
              <a:off x="1825105" y="1860884"/>
              <a:ext cx="1066500" cy="1069200"/>
            </a:xfrm>
            <a:prstGeom prst="flowChartSummingJunction">
              <a:avLst/>
            </a:prstGeom>
            <a:noFill/>
            <a:ln>
              <a:noFill/>
            </a:ln>
          </p:spPr>
        </p:pic>
        <p:sp>
          <p:nvSpPr>
            <p:cNvPr id="1367" name="Google Shape;1367;g3bed48ece33_0_1268"/>
            <p:cNvSpPr txBox="1"/>
            <p:nvPr/>
          </p:nvSpPr>
          <p:spPr>
            <a:xfrm>
              <a:off x="3029616" y="1673428"/>
              <a:ext cx="2771100" cy="615600"/>
            </a:xfrm>
            <a:prstGeom prst="rect">
              <a:avLst/>
            </a:prstGeom>
            <a:noFill/>
            <a:ln>
              <a:noFill/>
            </a:ln>
          </p:spPr>
          <p:txBody>
            <a:bodyPr anchorCtr="0" anchor="t" bIns="58675" lIns="58675" spcFirstLastPara="1" rIns="58675" wrap="square" tIns="58675">
              <a:spAutoFit/>
            </a:bodyPr>
            <a:lstStyle/>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rgbClr val="960088"/>
                  </a:solidFill>
                  <a:latin typeface="Source Sans 3 Black"/>
                  <a:ea typeface="Source Sans 3 Black"/>
                  <a:cs typeface="Source Sans 3 Black"/>
                  <a:sym typeface="Source Sans 3 Black"/>
                </a:rPr>
                <a:t>Ulrika Johansson</a:t>
              </a:r>
              <a:endParaRPr b="0" i="0" sz="897" u="none" cap="none" strike="noStrike">
                <a:solidFill>
                  <a:srgbClr val="960088"/>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chemeClr val="lt1"/>
                  </a:solidFill>
                  <a:latin typeface="Source Sans 3 Light"/>
                  <a:ea typeface="Source Sans 3 Light"/>
                  <a:cs typeface="Source Sans 3 Light"/>
                  <a:sym typeface="Source Sans 3 Light"/>
                </a:rPr>
                <a:t>Project Manager</a:t>
              </a:r>
              <a:endParaRPr b="0" i="0" sz="897" u="none" cap="none" strike="noStrike">
                <a:solidFill>
                  <a:schemeClr val="lt1"/>
                </a:solidFill>
                <a:latin typeface="Source Sans 3 Light"/>
                <a:ea typeface="Source Sans 3 Light"/>
                <a:cs typeface="Source Sans 3 Light"/>
                <a:sym typeface="Source Sans 3 Light"/>
              </a:endParaRPr>
            </a:p>
          </p:txBody>
        </p:sp>
      </p:grpSp>
      <p:pic>
        <p:nvPicPr>
          <p:cNvPr id="1368" name="Google Shape;1368;g3bed48ece33_0_1268" title="logotype_center_heavy_black..._srgb.png"/>
          <p:cNvPicPr preferRelativeResize="0"/>
          <p:nvPr/>
        </p:nvPicPr>
        <p:blipFill rotWithShape="1">
          <a:blip r:embed="rId5">
            <a:alphaModFix/>
          </a:blip>
          <a:srcRect b="0" l="0" r="0" t="0"/>
          <a:stretch/>
        </p:blipFill>
        <p:spPr>
          <a:xfrm>
            <a:off x="425724" y="149050"/>
            <a:ext cx="2387442" cy="109886"/>
          </a:xfrm>
          <a:prstGeom prst="rect">
            <a:avLst/>
          </a:prstGeom>
          <a:noFill/>
          <a:ln>
            <a:noFill/>
          </a:ln>
        </p:spPr>
      </p:pic>
      <p:sp>
        <p:nvSpPr>
          <p:cNvPr id="1369" name="Google Shape;1369;g3bed48ece33_0_1268"/>
          <p:cNvSpPr txBox="1"/>
          <p:nvPr/>
        </p:nvSpPr>
        <p:spPr>
          <a:xfrm>
            <a:off x="995600" y="1713400"/>
            <a:ext cx="2068800" cy="41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sv" sz="700" u="none" cap="none" strike="noStrike">
                <a:solidFill>
                  <a:schemeClr val="lt1"/>
                </a:solidFill>
                <a:latin typeface="Source Sans 3 Light"/>
                <a:ea typeface="Source Sans 3 Light"/>
                <a:cs typeface="Source Sans 3 Light"/>
                <a:sym typeface="Source Sans 3 Light"/>
              </a:rPr>
              <a:t>“By bringing together and scaling regional excellence, we can build a long-term and sustainable national platform. Sweden is a large country, and we need </a:t>
            </a:r>
            <a:endParaRPr b="0" i="1" sz="7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700"/>
              <a:buFont typeface="Arial"/>
              <a:buNone/>
            </a:pPr>
            <a:r>
              <a:rPr b="0" i="1" lang="sv" sz="700" u="none" cap="none" strike="noStrike">
                <a:solidFill>
                  <a:schemeClr val="lt1"/>
                </a:solidFill>
                <a:latin typeface="Source Sans 3 Light"/>
                <a:ea typeface="Source Sans 3 Light"/>
                <a:cs typeface="Source Sans 3 Light"/>
                <a:sym typeface="Source Sans 3 Light"/>
              </a:rPr>
              <a:t>to work together.”</a:t>
            </a:r>
            <a:endParaRPr b="0" i="1" sz="700" u="none" cap="none" strike="noStrike">
              <a:solidFill>
                <a:schemeClr val="lt1"/>
              </a:solidFill>
              <a:latin typeface="Source Sans 3 Light"/>
              <a:ea typeface="Source Sans 3 Light"/>
              <a:cs typeface="Source Sans 3 Light"/>
              <a:sym typeface="Source Sans 3 Light"/>
            </a:endParaRPr>
          </a:p>
        </p:txBody>
      </p:sp>
      <p:sp>
        <p:nvSpPr>
          <p:cNvPr id="1370" name="Google Shape;1370;g3bed48ece33_0_1268"/>
          <p:cNvSpPr txBox="1"/>
          <p:nvPr/>
        </p:nvSpPr>
        <p:spPr>
          <a:xfrm>
            <a:off x="232425" y="798020"/>
            <a:ext cx="2783100" cy="54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100"/>
              <a:buFont typeface="Arial"/>
              <a:buNone/>
            </a:pPr>
            <a:r>
              <a:rPr b="0" i="0" lang="sv" sz="1100" u="none" cap="none" strike="noStrike">
                <a:solidFill>
                  <a:schemeClr val="lt1"/>
                </a:solidFill>
                <a:latin typeface="Source Sans 3 Light"/>
                <a:ea typeface="Source Sans 3 Light"/>
                <a:cs typeface="Source Sans 3 Light"/>
                <a:sym typeface="Source Sans 3 Light"/>
              </a:rPr>
              <a:t>Accelerating the use of solutions for </a:t>
            </a:r>
            <a:br>
              <a:rPr b="0" i="0" lang="sv" sz="1100" u="none" cap="none" strike="noStrike">
                <a:solidFill>
                  <a:schemeClr val="lt1"/>
                </a:solidFill>
                <a:latin typeface="Source Sans 3 Light"/>
                <a:ea typeface="Source Sans 3 Light"/>
                <a:cs typeface="Source Sans 3 Light"/>
                <a:sym typeface="Source Sans 3 Light"/>
              </a:rPr>
            </a:br>
            <a:r>
              <a:rPr b="0" i="0" lang="sv" sz="1100" u="none" cap="none" strike="noStrike">
                <a:solidFill>
                  <a:schemeClr val="lt1"/>
                </a:solidFill>
                <a:latin typeface="Source Sans 3 Light"/>
                <a:ea typeface="Source Sans 3 Light"/>
                <a:cs typeface="Source Sans 3 Light"/>
                <a:sym typeface="Source Sans 3 Light"/>
              </a:rPr>
              <a:t>Internet of Things for a sustainable future.</a:t>
            </a:r>
            <a:endParaRPr b="0" i="0" sz="1100" u="none" cap="none" strike="noStrike">
              <a:solidFill>
                <a:schemeClr val="lt1"/>
              </a:solidFill>
              <a:latin typeface="Source Sans 3 Light"/>
              <a:ea typeface="Source Sans 3 Light"/>
              <a:cs typeface="Source Sans 3 Light"/>
              <a:sym typeface="Source Sans 3 Light"/>
            </a:endParaRPr>
          </a:p>
        </p:txBody>
      </p:sp>
      <p:pic>
        <p:nvPicPr>
          <p:cNvPr id="1371" name="Google Shape;1371;g3bed48ece33_0_1268" title="goran_bw.png"/>
          <p:cNvPicPr preferRelativeResize="0"/>
          <p:nvPr/>
        </p:nvPicPr>
        <p:blipFill rotWithShape="1">
          <a:blip r:embed="rId6">
            <a:alphaModFix/>
          </a:blip>
          <a:srcRect b="57845" l="25480" r="17642" t="7186"/>
          <a:stretch/>
        </p:blipFill>
        <p:spPr>
          <a:xfrm>
            <a:off x="284100" y="4470212"/>
            <a:ext cx="537600" cy="540600"/>
          </a:xfrm>
          <a:prstGeom prst="ellipse">
            <a:avLst/>
          </a:prstGeom>
          <a:noFill/>
          <a:ln>
            <a:noFill/>
          </a:ln>
        </p:spPr>
      </p:pic>
      <p:sp>
        <p:nvSpPr>
          <p:cNvPr id="1372" name="Google Shape;1372;g3bed48ece33_0_1268"/>
          <p:cNvSpPr txBox="1"/>
          <p:nvPr/>
        </p:nvSpPr>
        <p:spPr>
          <a:xfrm>
            <a:off x="4011800" y="4408425"/>
            <a:ext cx="2552400" cy="788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sv" sz="700" u="none" cap="none" strike="noStrike">
                <a:solidFill>
                  <a:srgbClr val="960088"/>
                </a:solidFill>
                <a:latin typeface="Source Sans 3 Black"/>
                <a:ea typeface="Source Sans 3 Black"/>
                <a:cs typeface="Source Sans 3 Black"/>
                <a:sym typeface="Source Sans 3 Black"/>
              </a:rPr>
              <a:t>Christian Sahlén, Actia, Iot World member</a:t>
            </a:r>
            <a:endParaRPr b="0" i="0" sz="700" u="none" cap="none" strike="noStrike">
              <a:solidFill>
                <a:srgbClr val="960088"/>
              </a:solidFill>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700"/>
              <a:buFont typeface="Arial"/>
              <a:buNone/>
            </a:pPr>
            <a:r>
              <a:rPr b="0" i="1" lang="sv" sz="700" u="none" cap="none" strike="noStrike">
                <a:solidFill>
                  <a:schemeClr val="lt1"/>
                </a:solidFill>
                <a:latin typeface="Source Sans 3 Light"/>
                <a:ea typeface="Source Sans 3 Light"/>
                <a:cs typeface="Source Sans 3 Light"/>
                <a:sym typeface="Source Sans 3 Light"/>
              </a:rPr>
              <a:t>“Connecting people is important, that’s when you can find the things that create magic. It’s a good approach to organize that type of event, where you set aside an hour and simply meet.”</a:t>
            </a:r>
            <a:endParaRPr b="0" i="0" sz="7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15000"/>
              </a:lnSpc>
              <a:spcBef>
                <a:spcPts val="0"/>
              </a:spcBef>
              <a:spcAft>
                <a:spcPts val="0"/>
              </a:spcAft>
              <a:buClr>
                <a:srgbClr val="000000"/>
              </a:buClr>
              <a:buSzPts val="700"/>
              <a:buFont typeface="Arial"/>
              <a:buNone/>
            </a:pPr>
            <a:r>
              <a:t/>
            </a:r>
            <a:endParaRPr b="0" i="0" sz="700" u="none" cap="none" strike="noStrike">
              <a:solidFill>
                <a:schemeClr val="lt1"/>
              </a:solidFill>
              <a:latin typeface="Source Sans 3 Black"/>
              <a:ea typeface="Source Sans 3 Black"/>
              <a:cs typeface="Source Sans 3 Black"/>
              <a:sym typeface="Source Sans 3 Black"/>
            </a:endParaRPr>
          </a:p>
        </p:txBody>
      </p:sp>
      <p:pic>
        <p:nvPicPr>
          <p:cNvPr id="1373" name="Google Shape;1373;g3bed48ece33_0_1268" title="06_KSP_120507_Logo_White_ (ID 7719).png"/>
          <p:cNvPicPr preferRelativeResize="0"/>
          <p:nvPr/>
        </p:nvPicPr>
        <p:blipFill rotWithShape="1">
          <a:blip r:embed="rId7">
            <a:alphaModFix/>
          </a:blip>
          <a:srcRect b="0" l="0" r="0" t="0"/>
          <a:stretch/>
        </p:blipFill>
        <p:spPr>
          <a:xfrm>
            <a:off x="5456952" y="3258679"/>
            <a:ext cx="1513762" cy="1071513"/>
          </a:xfrm>
          <a:prstGeom prst="rect">
            <a:avLst/>
          </a:prstGeom>
          <a:noFill/>
          <a:ln>
            <a:noFill/>
          </a:ln>
        </p:spPr>
      </p:pic>
      <p:pic>
        <p:nvPicPr>
          <p:cNvPr id="1374" name="Google Shape;1374;g3bed48ece33_0_1268" title="Bron_vit_small.png"/>
          <p:cNvPicPr preferRelativeResize="0"/>
          <p:nvPr/>
        </p:nvPicPr>
        <p:blipFill rotWithShape="1">
          <a:blip r:embed="rId8">
            <a:alphaModFix/>
          </a:blip>
          <a:srcRect b="0" l="0" r="0" t="0"/>
          <a:stretch/>
        </p:blipFill>
        <p:spPr>
          <a:xfrm>
            <a:off x="5173618" y="2129086"/>
            <a:ext cx="593774" cy="290668"/>
          </a:xfrm>
          <a:prstGeom prst="rect">
            <a:avLst/>
          </a:prstGeom>
          <a:noFill/>
          <a:ln>
            <a:noFill/>
          </a:ln>
        </p:spPr>
      </p:pic>
      <p:pic>
        <p:nvPicPr>
          <p:cNvPr id="1375" name="Google Shape;1375;g3bed48ece33_0_1268" title="dalarna-science-park-logo_white-02.png"/>
          <p:cNvPicPr preferRelativeResize="0"/>
          <p:nvPr/>
        </p:nvPicPr>
        <p:blipFill rotWithShape="1">
          <a:blip r:embed="rId9">
            <a:alphaModFix/>
          </a:blip>
          <a:srcRect b="0" l="0" r="0" t="0"/>
          <a:stretch/>
        </p:blipFill>
        <p:spPr>
          <a:xfrm>
            <a:off x="5419942" y="2541609"/>
            <a:ext cx="508827" cy="277127"/>
          </a:xfrm>
          <a:prstGeom prst="rect">
            <a:avLst/>
          </a:prstGeom>
          <a:noFill/>
          <a:ln>
            <a:noFill/>
          </a:ln>
        </p:spPr>
      </p:pic>
      <p:pic>
        <p:nvPicPr>
          <p:cNvPr id="1376" name="Google Shape;1376;g3bed48ece33_0_1268" title="Kommunal utveckling_vit_liggande (1).png"/>
          <p:cNvPicPr preferRelativeResize="0"/>
          <p:nvPr/>
        </p:nvPicPr>
        <p:blipFill rotWithShape="1">
          <a:blip r:embed="rId10">
            <a:alphaModFix/>
          </a:blip>
          <a:srcRect b="0" l="0" r="0" t="0"/>
          <a:stretch/>
        </p:blipFill>
        <p:spPr>
          <a:xfrm>
            <a:off x="5008990" y="3429076"/>
            <a:ext cx="902804" cy="223497"/>
          </a:xfrm>
          <a:prstGeom prst="rect">
            <a:avLst/>
          </a:prstGeom>
          <a:noFill/>
          <a:ln>
            <a:noFill/>
          </a:ln>
        </p:spPr>
      </p:pic>
      <p:pic>
        <p:nvPicPr>
          <p:cNvPr id="1377" name="Google Shape;1377;g3bed48ece33_0_1268" title="3.png"/>
          <p:cNvPicPr preferRelativeResize="0"/>
          <p:nvPr/>
        </p:nvPicPr>
        <p:blipFill rotWithShape="1">
          <a:blip r:embed="rId11">
            <a:alphaModFix/>
          </a:blip>
          <a:srcRect b="0" l="0" r="0" t="0"/>
          <a:stretch/>
        </p:blipFill>
        <p:spPr>
          <a:xfrm>
            <a:off x="5528851" y="2955658"/>
            <a:ext cx="189311" cy="236634"/>
          </a:xfrm>
          <a:prstGeom prst="rect">
            <a:avLst/>
          </a:prstGeom>
          <a:noFill/>
          <a:ln>
            <a:noFill/>
          </a:ln>
        </p:spPr>
      </p:pic>
      <p:pic>
        <p:nvPicPr>
          <p:cNvPr id="1378" name="Google Shape;1378;g3bed48ece33_0_1268" title="HighFive logo vit.png"/>
          <p:cNvPicPr preferRelativeResize="0"/>
          <p:nvPr/>
        </p:nvPicPr>
        <p:blipFill rotWithShape="1">
          <a:blip r:embed="rId12">
            <a:alphaModFix/>
          </a:blip>
          <a:srcRect b="0" l="0" r="0" t="0"/>
          <a:stretch/>
        </p:blipFill>
        <p:spPr>
          <a:xfrm>
            <a:off x="5073261" y="3765239"/>
            <a:ext cx="360705" cy="360722"/>
          </a:xfrm>
          <a:prstGeom prst="rect">
            <a:avLst/>
          </a:prstGeom>
          <a:noFill/>
          <a:ln>
            <a:noFill/>
          </a:ln>
        </p:spPr>
      </p:pic>
      <p:cxnSp>
        <p:nvCxnSpPr>
          <p:cNvPr id="1379" name="Google Shape;1379;g3bed48ece33_0_1268"/>
          <p:cNvCxnSpPr/>
          <p:nvPr/>
        </p:nvCxnSpPr>
        <p:spPr>
          <a:xfrm>
            <a:off x="4167588" y="2287017"/>
            <a:ext cx="1040100" cy="0"/>
          </a:xfrm>
          <a:prstGeom prst="straightConnector1">
            <a:avLst/>
          </a:prstGeom>
          <a:noFill/>
          <a:ln cap="flat" cmpd="sng" w="13800">
            <a:solidFill>
              <a:srgbClr val="FFFFFF"/>
            </a:solidFill>
            <a:prstDash val="solid"/>
            <a:round/>
            <a:headEnd len="sm" w="sm" type="none"/>
            <a:tailEnd len="sm" w="sm" type="none"/>
          </a:ln>
        </p:spPr>
      </p:cxnSp>
      <p:cxnSp>
        <p:nvCxnSpPr>
          <p:cNvPr id="1380" name="Google Shape;1380;g3bed48ece33_0_1268"/>
          <p:cNvCxnSpPr/>
          <p:nvPr/>
        </p:nvCxnSpPr>
        <p:spPr>
          <a:xfrm>
            <a:off x="3827824" y="2774525"/>
            <a:ext cx="1545900" cy="0"/>
          </a:xfrm>
          <a:prstGeom prst="straightConnector1">
            <a:avLst/>
          </a:prstGeom>
          <a:noFill/>
          <a:ln cap="flat" cmpd="sng" w="13800">
            <a:solidFill>
              <a:srgbClr val="FFFFFF"/>
            </a:solidFill>
            <a:prstDash val="solid"/>
            <a:round/>
            <a:headEnd len="sm" w="sm" type="none"/>
            <a:tailEnd len="sm" w="sm" type="none"/>
          </a:ln>
        </p:spPr>
      </p:cxnSp>
      <p:cxnSp>
        <p:nvCxnSpPr>
          <p:cNvPr id="1381" name="Google Shape;1381;g3bed48ece33_0_1268"/>
          <p:cNvCxnSpPr/>
          <p:nvPr/>
        </p:nvCxnSpPr>
        <p:spPr>
          <a:xfrm>
            <a:off x="4236581" y="3099565"/>
            <a:ext cx="1123200" cy="0"/>
          </a:xfrm>
          <a:prstGeom prst="straightConnector1">
            <a:avLst/>
          </a:prstGeom>
          <a:noFill/>
          <a:ln cap="flat" cmpd="sng" w="13800">
            <a:solidFill>
              <a:srgbClr val="FFFFFF"/>
            </a:solidFill>
            <a:prstDash val="solid"/>
            <a:round/>
            <a:headEnd len="sm" w="sm" type="none"/>
            <a:tailEnd len="sm" w="sm" type="none"/>
          </a:ln>
        </p:spPr>
      </p:cxnSp>
      <p:cxnSp>
        <p:nvCxnSpPr>
          <p:cNvPr id="1382" name="Google Shape;1382;g3bed48ece33_0_1268"/>
          <p:cNvCxnSpPr/>
          <p:nvPr/>
        </p:nvCxnSpPr>
        <p:spPr>
          <a:xfrm>
            <a:off x="3950938" y="3316258"/>
            <a:ext cx="1955100" cy="0"/>
          </a:xfrm>
          <a:prstGeom prst="straightConnector1">
            <a:avLst/>
          </a:prstGeom>
          <a:noFill/>
          <a:ln cap="flat" cmpd="sng" w="13800">
            <a:solidFill>
              <a:srgbClr val="FFFFFF"/>
            </a:solidFill>
            <a:prstDash val="solid"/>
            <a:round/>
            <a:headEnd len="sm" w="sm" type="none"/>
            <a:tailEnd len="sm" w="sm" type="none"/>
          </a:ln>
        </p:spPr>
      </p:cxnSp>
      <p:cxnSp>
        <p:nvCxnSpPr>
          <p:cNvPr id="1383" name="Google Shape;1383;g3bed48ece33_0_1268"/>
          <p:cNvCxnSpPr/>
          <p:nvPr/>
        </p:nvCxnSpPr>
        <p:spPr>
          <a:xfrm>
            <a:off x="3768719" y="3547737"/>
            <a:ext cx="1191900" cy="0"/>
          </a:xfrm>
          <a:prstGeom prst="straightConnector1">
            <a:avLst/>
          </a:prstGeom>
          <a:noFill/>
          <a:ln cap="flat" cmpd="sng" w="13800">
            <a:solidFill>
              <a:srgbClr val="FFFFFF"/>
            </a:solidFill>
            <a:prstDash val="solid"/>
            <a:round/>
            <a:headEnd len="sm" w="sm" type="none"/>
            <a:tailEnd len="sm" w="sm" type="none"/>
          </a:ln>
        </p:spPr>
      </p:cxnSp>
      <p:cxnSp>
        <p:nvCxnSpPr>
          <p:cNvPr id="1384" name="Google Shape;1384;g3bed48ece33_0_1268"/>
          <p:cNvCxnSpPr/>
          <p:nvPr/>
        </p:nvCxnSpPr>
        <p:spPr>
          <a:xfrm>
            <a:off x="3950938" y="3729955"/>
            <a:ext cx="1950300" cy="0"/>
          </a:xfrm>
          <a:prstGeom prst="straightConnector1">
            <a:avLst/>
          </a:prstGeom>
          <a:noFill/>
          <a:ln cap="flat" cmpd="sng" w="13800">
            <a:solidFill>
              <a:srgbClr val="FFFFFF"/>
            </a:solidFill>
            <a:prstDash val="solid"/>
            <a:round/>
            <a:headEnd len="sm" w="sm" type="none"/>
            <a:tailEnd len="sm" w="sm" type="none"/>
          </a:ln>
        </p:spPr>
      </p:cxnSp>
      <p:cxnSp>
        <p:nvCxnSpPr>
          <p:cNvPr id="1385" name="Google Shape;1385;g3bed48ece33_0_1268"/>
          <p:cNvCxnSpPr/>
          <p:nvPr/>
        </p:nvCxnSpPr>
        <p:spPr>
          <a:xfrm>
            <a:off x="122350" y="4322700"/>
            <a:ext cx="6545100" cy="0"/>
          </a:xfrm>
          <a:prstGeom prst="straightConnector1">
            <a:avLst/>
          </a:prstGeom>
          <a:noFill/>
          <a:ln cap="flat" cmpd="sng" w="19050">
            <a:solidFill>
              <a:srgbClr val="F24498"/>
            </a:solidFill>
            <a:prstDash val="solid"/>
            <a:round/>
            <a:headEnd len="sm" w="sm" type="none"/>
            <a:tailEnd len="sm" w="sm" type="none"/>
          </a:ln>
        </p:spPr>
      </p:cxnSp>
      <p:cxnSp>
        <p:nvCxnSpPr>
          <p:cNvPr id="1386" name="Google Shape;1386;g3bed48ece33_0_1268"/>
          <p:cNvCxnSpPr/>
          <p:nvPr/>
        </p:nvCxnSpPr>
        <p:spPr>
          <a:xfrm>
            <a:off x="3533676" y="3694992"/>
            <a:ext cx="855300" cy="260400"/>
          </a:xfrm>
          <a:prstGeom prst="straightConnector1">
            <a:avLst/>
          </a:prstGeom>
          <a:noFill/>
          <a:ln cap="flat" cmpd="sng" w="13800">
            <a:solidFill>
              <a:srgbClr val="FFFFFF"/>
            </a:solidFill>
            <a:prstDash val="solid"/>
            <a:round/>
            <a:headEnd len="sm" w="sm" type="none"/>
            <a:tailEnd len="sm" w="sm" type="none"/>
          </a:ln>
        </p:spPr>
      </p:cxnSp>
      <p:cxnSp>
        <p:nvCxnSpPr>
          <p:cNvPr id="1387" name="Google Shape;1387;g3bed48ece33_0_1268"/>
          <p:cNvCxnSpPr/>
          <p:nvPr/>
        </p:nvCxnSpPr>
        <p:spPr>
          <a:xfrm rot="10800000">
            <a:off x="4389314" y="3956512"/>
            <a:ext cx="581100" cy="0"/>
          </a:xfrm>
          <a:prstGeom prst="straightConnector1">
            <a:avLst/>
          </a:prstGeom>
          <a:noFill/>
          <a:ln cap="flat" cmpd="sng" w="13800">
            <a:solidFill>
              <a:srgbClr val="FFFFFF"/>
            </a:solidFill>
            <a:prstDash val="solid"/>
            <a:round/>
            <a:headEnd len="sm" w="sm" type="none"/>
            <a:tailEnd len="sm" w="sm" type="none"/>
          </a:ln>
        </p:spPr>
      </p:cxnSp>
      <p:pic>
        <p:nvPicPr>
          <p:cNvPr id="1388" name="Google Shape;1388;g3bed48ece33_0_1268" title="logotype_left_heavy_white_srgb.png"/>
          <p:cNvPicPr preferRelativeResize="0"/>
          <p:nvPr/>
        </p:nvPicPr>
        <p:blipFill rotWithShape="1">
          <a:blip r:embed="rId13">
            <a:alphaModFix/>
          </a:blip>
          <a:srcRect b="0" l="0" r="0" t="0"/>
          <a:stretch/>
        </p:blipFill>
        <p:spPr>
          <a:xfrm>
            <a:off x="5969857" y="3203331"/>
            <a:ext cx="508829" cy="223483"/>
          </a:xfrm>
          <a:prstGeom prst="rect">
            <a:avLst/>
          </a:prstGeom>
          <a:noFill/>
          <a:ln>
            <a:noFill/>
          </a:ln>
        </p:spPr>
      </p:pic>
      <p:pic>
        <p:nvPicPr>
          <p:cNvPr id="1389" name="Google Shape;1389;g3bed48ece33_0_1268"/>
          <p:cNvPicPr preferRelativeResize="0"/>
          <p:nvPr/>
        </p:nvPicPr>
        <p:blipFill rotWithShape="1">
          <a:blip r:embed="rId14">
            <a:alphaModFix/>
          </a:blip>
          <a:srcRect b="0" l="0" r="0" t="0"/>
          <a:stretch/>
        </p:blipFill>
        <p:spPr>
          <a:xfrm>
            <a:off x="5748028" y="1209268"/>
            <a:ext cx="746466" cy="233489"/>
          </a:xfrm>
          <a:prstGeom prst="rect">
            <a:avLst/>
          </a:prstGeom>
          <a:noFill/>
          <a:ln>
            <a:noFill/>
          </a:ln>
        </p:spPr>
      </p:pic>
      <p:pic>
        <p:nvPicPr>
          <p:cNvPr id="1390" name="Google Shape;1390;g3bed48ece33_0_1268"/>
          <p:cNvPicPr preferRelativeResize="0"/>
          <p:nvPr/>
        </p:nvPicPr>
        <p:blipFill rotWithShape="1">
          <a:blip r:embed="rId15">
            <a:alphaModFix/>
          </a:blip>
          <a:srcRect b="0" l="0" r="0" t="0"/>
          <a:stretch/>
        </p:blipFill>
        <p:spPr>
          <a:xfrm>
            <a:off x="5518235" y="149052"/>
            <a:ext cx="976260" cy="233490"/>
          </a:xfrm>
          <a:prstGeom prst="rect">
            <a:avLst/>
          </a:prstGeom>
          <a:noFill/>
          <a:ln>
            <a:noFill/>
          </a:ln>
        </p:spPr>
      </p:pic>
      <p:pic>
        <p:nvPicPr>
          <p:cNvPr id="1391" name="Google Shape;1391;g3bed48ece33_0_1268"/>
          <p:cNvPicPr preferRelativeResize="0"/>
          <p:nvPr/>
        </p:nvPicPr>
        <p:blipFill rotWithShape="1">
          <a:blip r:embed="rId16">
            <a:alphaModFix/>
          </a:blip>
          <a:srcRect b="0" l="0" r="0" t="0"/>
          <a:stretch/>
        </p:blipFill>
        <p:spPr>
          <a:xfrm>
            <a:off x="5777900" y="804265"/>
            <a:ext cx="771098" cy="277124"/>
          </a:xfrm>
          <a:prstGeom prst="rect">
            <a:avLst/>
          </a:prstGeom>
          <a:noFill/>
          <a:ln>
            <a:noFill/>
          </a:ln>
        </p:spPr>
      </p:pic>
      <p:pic>
        <p:nvPicPr>
          <p:cNvPr id="1392" name="Google Shape;1392;g3bed48ece33_0_1268"/>
          <p:cNvPicPr preferRelativeResize="0"/>
          <p:nvPr/>
        </p:nvPicPr>
        <p:blipFill rotWithShape="1">
          <a:blip r:embed="rId17">
            <a:alphaModFix/>
          </a:blip>
          <a:srcRect b="0" l="0" r="0" t="0"/>
          <a:stretch/>
        </p:blipFill>
        <p:spPr>
          <a:xfrm>
            <a:off x="6312648" y="1950878"/>
            <a:ext cx="181847" cy="233489"/>
          </a:xfrm>
          <a:prstGeom prst="rect">
            <a:avLst/>
          </a:prstGeom>
          <a:noFill/>
          <a:ln>
            <a:noFill/>
          </a:ln>
        </p:spPr>
      </p:pic>
      <p:pic>
        <p:nvPicPr>
          <p:cNvPr id="1393" name="Google Shape;1393;g3bed48ece33_0_1268"/>
          <p:cNvPicPr preferRelativeResize="0"/>
          <p:nvPr/>
        </p:nvPicPr>
        <p:blipFill rotWithShape="1">
          <a:blip r:embed="rId18">
            <a:alphaModFix/>
          </a:blip>
          <a:srcRect b="0" l="0" r="0" t="0"/>
          <a:stretch/>
        </p:blipFill>
        <p:spPr>
          <a:xfrm>
            <a:off x="5723393" y="510420"/>
            <a:ext cx="771101" cy="165966"/>
          </a:xfrm>
          <a:prstGeom prst="rect">
            <a:avLst/>
          </a:prstGeom>
          <a:noFill/>
          <a:ln>
            <a:noFill/>
          </a:ln>
        </p:spPr>
      </p:pic>
      <p:pic>
        <p:nvPicPr>
          <p:cNvPr id="1394" name="Google Shape;1394;g3bed48ece33_0_1268" title="logotype_right_heavy_white_srgb.png"/>
          <p:cNvPicPr preferRelativeResize="0"/>
          <p:nvPr/>
        </p:nvPicPr>
        <p:blipFill rotWithShape="1">
          <a:blip r:embed="rId19">
            <a:alphaModFix/>
          </a:blip>
          <a:srcRect b="0" l="0" r="0" t="0"/>
          <a:stretch/>
        </p:blipFill>
        <p:spPr>
          <a:xfrm>
            <a:off x="5919124" y="1570637"/>
            <a:ext cx="575371" cy="252362"/>
          </a:xfrm>
          <a:prstGeom prst="rect">
            <a:avLst/>
          </a:prstGeom>
          <a:noFill/>
          <a:ln>
            <a:noFill/>
          </a:ln>
        </p:spPr>
      </p:pic>
      <p:cxnSp>
        <p:nvCxnSpPr>
          <p:cNvPr id="1395" name="Google Shape;1395;g3bed48ece33_0_1268"/>
          <p:cNvCxnSpPr/>
          <p:nvPr/>
        </p:nvCxnSpPr>
        <p:spPr>
          <a:xfrm>
            <a:off x="6658117" y="4330635"/>
            <a:ext cx="0" cy="811200"/>
          </a:xfrm>
          <a:prstGeom prst="straightConnector1">
            <a:avLst/>
          </a:prstGeom>
          <a:noFill/>
          <a:ln cap="flat" cmpd="sng" w="19050">
            <a:solidFill>
              <a:srgbClr val="F24498"/>
            </a:solidFill>
            <a:prstDash val="solid"/>
            <a:round/>
            <a:headEnd len="sm" w="sm" type="none"/>
            <a:tailEnd len="sm" w="sm" type="none"/>
          </a:ln>
        </p:spPr>
      </p:cxnSp>
      <p:sp>
        <p:nvSpPr>
          <p:cNvPr id="1396" name="Google Shape;1396;g3bed48ece33_0_1268"/>
          <p:cNvSpPr txBox="1"/>
          <p:nvPr/>
        </p:nvSpPr>
        <p:spPr>
          <a:xfrm>
            <a:off x="3111728" y="220525"/>
            <a:ext cx="2472900" cy="489000"/>
          </a:xfrm>
          <a:prstGeom prst="rect">
            <a:avLst/>
          </a:prstGeom>
          <a:noFill/>
          <a:ln>
            <a:noFill/>
          </a:ln>
        </p:spPr>
        <p:txBody>
          <a:bodyPr anchorCtr="0" anchor="t" bIns="77375" lIns="77375" spcFirstLastPara="1" rIns="77375" wrap="square" tIns="77375">
            <a:spAutoFit/>
          </a:bodyPr>
          <a:lstStyle/>
          <a:p>
            <a:pPr indent="0" lvl="0" marL="0" marR="0" rtl="0" algn="ctr">
              <a:lnSpc>
                <a:spcPct val="100000"/>
              </a:lnSpc>
              <a:spcBef>
                <a:spcPts val="0"/>
              </a:spcBef>
              <a:spcAft>
                <a:spcPts val="0"/>
              </a:spcAft>
              <a:buClr>
                <a:srgbClr val="000000"/>
              </a:buClr>
              <a:buSzPts val="2161"/>
              <a:buFont typeface="Arial"/>
              <a:buNone/>
            </a:pPr>
            <a:r>
              <a:rPr b="0" i="0" lang="sv" sz="2161" u="none" cap="none" strike="noStrike">
                <a:solidFill>
                  <a:schemeClr val="dk1"/>
                </a:solidFill>
                <a:latin typeface="Source Sans 3 Light"/>
                <a:ea typeface="Source Sans 3 Light"/>
                <a:cs typeface="Source Sans 3 Light"/>
                <a:sym typeface="Source Sans 3 Light"/>
              </a:rPr>
              <a:t>Nodes &amp; partners</a:t>
            </a:r>
            <a:endParaRPr b="0" i="0" sz="2161" u="none" cap="none" strike="noStrike">
              <a:solidFill>
                <a:schemeClr val="dk1"/>
              </a:solidFill>
              <a:latin typeface="Source Sans 3 Light"/>
              <a:ea typeface="Source Sans 3 Light"/>
              <a:cs typeface="Source Sans 3 Light"/>
              <a:sym typeface="Source Sans 3 Light"/>
            </a:endParaRPr>
          </a:p>
        </p:txBody>
      </p:sp>
      <p:grpSp>
        <p:nvGrpSpPr>
          <p:cNvPr id="1397" name="Google Shape;1397;g3bed48ece33_0_1268"/>
          <p:cNvGrpSpPr/>
          <p:nvPr/>
        </p:nvGrpSpPr>
        <p:grpSpPr>
          <a:xfrm>
            <a:off x="284097" y="2368468"/>
            <a:ext cx="2860894" cy="838701"/>
            <a:chOff x="1825105" y="1673427"/>
            <a:chExt cx="4456221" cy="1306388"/>
          </a:xfrm>
        </p:grpSpPr>
        <p:pic>
          <p:nvPicPr>
            <p:cNvPr id="1398" name="Google Shape;1398;g3bed48ece33_0_1268" title="tomas.jpeg"/>
            <p:cNvPicPr preferRelativeResize="0"/>
            <p:nvPr/>
          </p:nvPicPr>
          <p:blipFill rotWithShape="1">
            <a:blip r:embed="rId20">
              <a:alphaModFix/>
            </a:blip>
            <a:srcRect b="41428" l="11704" r="4212" t="9704"/>
            <a:stretch/>
          </p:blipFill>
          <p:spPr>
            <a:xfrm>
              <a:off x="1825105" y="1910615"/>
              <a:ext cx="1066500" cy="1069200"/>
            </a:xfrm>
            <a:prstGeom prst="flowChartSummingJunction">
              <a:avLst/>
            </a:prstGeom>
            <a:noFill/>
            <a:ln>
              <a:noFill/>
            </a:ln>
          </p:spPr>
        </p:pic>
        <p:sp>
          <p:nvSpPr>
            <p:cNvPr id="1399" name="Google Shape;1399;g3bed48ece33_0_1268"/>
            <p:cNvSpPr txBox="1"/>
            <p:nvPr/>
          </p:nvSpPr>
          <p:spPr>
            <a:xfrm>
              <a:off x="3029626" y="1673427"/>
              <a:ext cx="3251700" cy="615600"/>
            </a:xfrm>
            <a:prstGeom prst="rect">
              <a:avLst/>
            </a:prstGeom>
            <a:noFill/>
            <a:ln>
              <a:noFill/>
            </a:ln>
          </p:spPr>
          <p:txBody>
            <a:bodyPr anchorCtr="0" anchor="t" bIns="58675" lIns="58675" spcFirstLastPara="1" rIns="58675" wrap="square" tIns="58675">
              <a:spAutoFit/>
            </a:bodyPr>
            <a:lstStyle/>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rgbClr val="960088"/>
                  </a:solidFill>
                  <a:latin typeface="Source Sans 3 Black"/>
                  <a:ea typeface="Source Sans 3 Black"/>
                  <a:cs typeface="Source Sans 3 Black"/>
                  <a:sym typeface="Source Sans 3 Black"/>
                </a:rPr>
                <a:t>Tomas Westlund</a:t>
              </a:r>
              <a:endParaRPr b="0" i="0" sz="897" u="none" cap="none" strike="noStrike">
                <a:solidFill>
                  <a:srgbClr val="960088"/>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chemeClr val="lt1"/>
                  </a:solidFill>
                  <a:latin typeface="Source Sans 3 Light"/>
                  <a:ea typeface="Source Sans 3 Light"/>
                  <a:cs typeface="Source Sans 3 Light"/>
                  <a:sym typeface="Source Sans 3 Light"/>
                </a:rPr>
                <a:t>Technical Coordinator and Lab Manager</a:t>
              </a:r>
              <a:endParaRPr b="0" i="0" sz="897" u="none" cap="none" strike="noStrike">
                <a:solidFill>
                  <a:schemeClr val="lt1"/>
                </a:solidFill>
                <a:latin typeface="Source Sans 3 Light"/>
                <a:ea typeface="Source Sans 3 Light"/>
                <a:cs typeface="Source Sans 3 Light"/>
                <a:sym typeface="Source Sans 3 Light"/>
              </a:endParaRPr>
            </a:p>
          </p:txBody>
        </p:sp>
      </p:grpSp>
      <p:sp>
        <p:nvSpPr>
          <p:cNvPr id="1400" name="Google Shape;1400;g3bed48ece33_0_1268"/>
          <p:cNvSpPr txBox="1"/>
          <p:nvPr/>
        </p:nvSpPr>
        <p:spPr>
          <a:xfrm>
            <a:off x="995600" y="2675913"/>
            <a:ext cx="2019900" cy="41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sv" sz="700" u="none" cap="none" strike="noStrike">
                <a:solidFill>
                  <a:schemeClr val="lt1"/>
                </a:solidFill>
                <a:latin typeface="Source Sans 3 Light"/>
                <a:ea typeface="Source Sans 3 Light"/>
                <a:cs typeface="Source Sans 3 Light"/>
                <a:sym typeface="Source Sans 3 Light"/>
              </a:rPr>
              <a:t>“Smart devices that can collect information and communicate with each other are changing power structures. There is a need for meaningful dialogue about how we preserve, and preferably strengthen, democratic structures in these processes of change.”</a:t>
            </a:r>
            <a:endParaRPr b="0" i="1" sz="700" u="none" cap="none" strike="noStrike">
              <a:solidFill>
                <a:schemeClr val="lt1"/>
              </a:solidFill>
              <a:latin typeface="Source Sans 3 Light"/>
              <a:ea typeface="Source Sans 3 Light"/>
              <a:cs typeface="Source Sans 3 Light"/>
              <a:sym typeface="Source Sans 3 Light"/>
            </a:endParaRPr>
          </a:p>
        </p:txBody>
      </p:sp>
      <p:pic>
        <p:nvPicPr>
          <p:cNvPr id="1401" name="Google Shape;1401;g3bed48ece33_0_1268"/>
          <p:cNvPicPr preferRelativeResize="0"/>
          <p:nvPr/>
        </p:nvPicPr>
        <p:blipFill rotWithShape="1">
          <a:blip r:embed="rId21">
            <a:alphaModFix/>
          </a:blip>
          <a:srcRect b="0" l="0" r="0" t="0"/>
          <a:stretch/>
        </p:blipFill>
        <p:spPr>
          <a:xfrm>
            <a:off x="940264" y="3494608"/>
            <a:ext cx="1240024" cy="697449"/>
          </a:xfrm>
          <a:prstGeom prst="rect">
            <a:avLst/>
          </a:prstGeom>
          <a:noFill/>
          <a:ln>
            <a:noFill/>
          </a:ln>
        </p:spPr>
      </p:pic>
      <p:pic>
        <p:nvPicPr>
          <p:cNvPr id="1402" name="Google Shape;1402;g3bed48ece33_0_1268" title="christian.png"/>
          <p:cNvPicPr preferRelativeResize="0"/>
          <p:nvPr/>
        </p:nvPicPr>
        <p:blipFill rotWithShape="1">
          <a:blip r:embed="rId22">
            <a:alphaModFix/>
          </a:blip>
          <a:srcRect b="31637" l="17638" r="17631" t="0"/>
          <a:stretch/>
        </p:blipFill>
        <p:spPr>
          <a:xfrm>
            <a:off x="3444732" y="4470212"/>
            <a:ext cx="537600" cy="540600"/>
          </a:xfrm>
          <a:prstGeom prst="ellipse">
            <a:avLst/>
          </a:prstGeom>
          <a:noFill/>
          <a:ln>
            <a:noFill/>
          </a:ln>
        </p:spPr>
      </p:pic>
      <p:sp>
        <p:nvSpPr>
          <p:cNvPr id="1403" name="Google Shape;1403;g3bed48ece33_0_1268"/>
          <p:cNvSpPr txBox="1"/>
          <p:nvPr/>
        </p:nvSpPr>
        <p:spPr>
          <a:xfrm>
            <a:off x="851175" y="4404007"/>
            <a:ext cx="2432700" cy="664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sv" sz="700" u="none" cap="none" strike="noStrike">
                <a:solidFill>
                  <a:srgbClr val="960088"/>
                </a:solidFill>
                <a:latin typeface="Source Sans 3 Black"/>
                <a:ea typeface="Source Sans 3 Black"/>
                <a:cs typeface="Source Sans 3 Black"/>
                <a:sym typeface="Source Sans 3 Black"/>
              </a:rPr>
              <a:t>Göran Berglund, Tre Sverige, IoT World member</a:t>
            </a:r>
            <a:endParaRPr b="0" i="0" sz="700" u="none" cap="none" strike="noStrike">
              <a:solidFill>
                <a:srgbClr val="960088"/>
              </a:solidFill>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700"/>
              <a:buFont typeface="Arial"/>
              <a:buNone/>
            </a:pPr>
            <a:r>
              <a:rPr b="0" i="1" lang="sv" sz="700" u="none" cap="none" strike="noStrike">
                <a:solidFill>
                  <a:schemeClr val="lt1"/>
                </a:solidFill>
                <a:latin typeface="Source Sans 3 Light"/>
                <a:ea typeface="Source Sans 3 Light"/>
                <a:cs typeface="Source Sans 3 Light"/>
                <a:sym typeface="Source Sans 3 Light"/>
              </a:rPr>
              <a:t>“The partnership provides us with a platform for collaboration, knowledge exchange, and the opportunity to help strengthen IoT expertise across the entire country.”</a:t>
            </a:r>
            <a:endParaRPr b="0" i="1" sz="700" u="none" cap="none" strike="noStrike">
              <a:solidFill>
                <a:schemeClr val="lt1"/>
              </a:solidFill>
              <a:latin typeface="Source Sans 3 Light"/>
              <a:ea typeface="Source Sans 3 Light"/>
              <a:cs typeface="Source Sans 3 Light"/>
              <a:sym typeface="Source Sans 3 Light"/>
            </a:endParaRPr>
          </a:p>
        </p:txBody>
      </p:sp>
      <p:grpSp>
        <p:nvGrpSpPr>
          <p:cNvPr id="1404" name="Google Shape;1404;g3bed48ece33_0_1268"/>
          <p:cNvGrpSpPr/>
          <p:nvPr/>
        </p:nvGrpSpPr>
        <p:grpSpPr>
          <a:xfrm>
            <a:off x="6516927" y="4259685"/>
            <a:ext cx="2783100" cy="751120"/>
            <a:chOff x="2919900" y="901530"/>
            <a:chExt cx="2783100" cy="751120"/>
          </a:xfrm>
        </p:grpSpPr>
        <p:sp>
          <p:nvSpPr>
            <p:cNvPr id="1405" name="Google Shape;1405;g3bed48ece33_0_1268"/>
            <p:cNvSpPr txBox="1"/>
            <p:nvPr/>
          </p:nvSpPr>
          <p:spPr>
            <a:xfrm>
              <a:off x="3239373" y="1239550"/>
              <a:ext cx="2158500" cy="4131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1200"/>
                </a:spcAft>
                <a:buClr>
                  <a:srgbClr val="000000"/>
                </a:buClr>
                <a:buSzPts val="950"/>
                <a:buFont typeface="Arial"/>
                <a:buNone/>
              </a:pPr>
              <a:r>
                <a:rPr b="0" i="0" lang="sv" sz="950" u="none" cap="none" strike="noStrike">
                  <a:solidFill>
                    <a:srgbClr val="960088"/>
                  </a:solidFill>
                  <a:latin typeface="Source Sans 3"/>
                  <a:ea typeface="Source Sans 3"/>
                  <a:cs typeface="Source Sans 3"/>
                  <a:sym typeface="Source Sans 3"/>
                </a:rPr>
                <a:t>international focus through </a:t>
              </a:r>
              <a:br>
                <a:rPr b="0" i="0" lang="sv" sz="950" u="none" cap="none" strike="noStrike">
                  <a:solidFill>
                    <a:srgbClr val="960088"/>
                  </a:solidFill>
                  <a:latin typeface="Source Sans 3"/>
                  <a:ea typeface="Source Sans 3"/>
                  <a:cs typeface="Source Sans 3"/>
                  <a:sym typeface="Source Sans 3"/>
                </a:rPr>
              </a:br>
              <a:r>
                <a:rPr b="0" i="0" lang="sv" sz="950" u="none" cap="none" strike="noStrike">
                  <a:solidFill>
                    <a:srgbClr val="960088"/>
                  </a:solidFill>
                  <a:latin typeface="Source Sans 3"/>
                  <a:ea typeface="Source Sans 3"/>
                  <a:cs typeface="Source Sans 3"/>
                  <a:sym typeface="Source Sans 3"/>
                </a:rPr>
                <a:t>the ElektroLink project</a:t>
              </a:r>
              <a:endParaRPr b="0" i="0" sz="950" u="none" cap="none" strike="noStrike">
                <a:solidFill>
                  <a:srgbClr val="960088"/>
                </a:solidFill>
                <a:latin typeface="Source Sans 3"/>
                <a:ea typeface="Source Sans 3"/>
                <a:cs typeface="Source Sans 3"/>
                <a:sym typeface="Source Sans 3"/>
              </a:endParaRPr>
            </a:p>
          </p:txBody>
        </p:sp>
        <p:sp>
          <p:nvSpPr>
            <p:cNvPr id="1406" name="Google Shape;1406;g3bed48ece33_0_1268"/>
            <p:cNvSpPr txBox="1"/>
            <p:nvPr/>
          </p:nvSpPr>
          <p:spPr>
            <a:xfrm>
              <a:off x="2919900" y="901530"/>
              <a:ext cx="2783100" cy="4284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2000"/>
                <a:buFont typeface="Arial"/>
                <a:buNone/>
              </a:pPr>
              <a:r>
                <a:rPr b="0" i="0" lang="sv" sz="2000" u="none" cap="none" strike="noStrike">
                  <a:solidFill>
                    <a:srgbClr val="960088"/>
                  </a:solidFill>
                  <a:latin typeface="Source Sans 3 Black"/>
                  <a:ea typeface="Source Sans 3 Black"/>
                  <a:cs typeface="Source Sans 3 Black"/>
                  <a:sym typeface="Source Sans 3 Black"/>
                </a:rPr>
                <a:t>Increased</a:t>
              </a:r>
              <a:endParaRPr b="0" i="0" sz="2000" u="none" cap="none" strike="noStrike">
                <a:solidFill>
                  <a:srgbClr val="960088"/>
                </a:solidFill>
                <a:latin typeface="Source Sans 3 Black"/>
                <a:ea typeface="Source Sans 3 Black"/>
                <a:cs typeface="Source Sans 3 Black"/>
                <a:sym typeface="Source Sans 3 Black"/>
              </a:endParaRPr>
            </a:p>
          </p:txBody>
        </p:sp>
      </p:grpSp>
      <p:grpSp>
        <p:nvGrpSpPr>
          <p:cNvPr id="1407" name="Google Shape;1407;g3bed48ece33_0_1268"/>
          <p:cNvGrpSpPr/>
          <p:nvPr/>
        </p:nvGrpSpPr>
        <p:grpSpPr>
          <a:xfrm>
            <a:off x="6781311" y="3488892"/>
            <a:ext cx="1191952" cy="745560"/>
            <a:chOff x="3443016" y="53514"/>
            <a:chExt cx="2358900" cy="745560"/>
          </a:xfrm>
        </p:grpSpPr>
        <p:sp>
          <p:nvSpPr>
            <p:cNvPr id="1408" name="Google Shape;1408;g3bed48ece33_0_1268"/>
            <p:cNvSpPr txBox="1"/>
            <p:nvPr/>
          </p:nvSpPr>
          <p:spPr>
            <a:xfrm>
              <a:off x="3713789" y="385974"/>
              <a:ext cx="1829400" cy="4131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1200"/>
                </a:spcAft>
                <a:buClr>
                  <a:srgbClr val="000000"/>
                </a:buClr>
                <a:buSzPts val="950"/>
                <a:buFont typeface="Arial"/>
                <a:buNone/>
              </a:pPr>
              <a:r>
                <a:rPr b="0" i="0" lang="sv" sz="950" u="none" cap="none" strike="noStrike">
                  <a:solidFill>
                    <a:srgbClr val="960088"/>
                  </a:solidFill>
                  <a:latin typeface="Source Sans 3"/>
                  <a:ea typeface="Source Sans 3"/>
                  <a:cs typeface="Source Sans 3"/>
                  <a:sym typeface="Source Sans 3"/>
                </a:rPr>
                <a:t>Linkedin </a:t>
              </a:r>
              <a:br>
                <a:rPr b="0" i="0" lang="sv" sz="950" u="none" cap="none" strike="noStrike">
                  <a:solidFill>
                    <a:srgbClr val="960088"/>
                  </a:solidFill>
                  <a:latin typeface="Source Sans 3"/>
                  <a:ea typeface="Source Sans 3"/>
                  <a:cs typeface="Source Sans 3"/>
                  <a:sym typeface="Source Sans 3"/>
                </a:rPr>
              </a:br>
              <a:r>
                <a:rPr b="0" i="0" lang="sv" sz="950" u="none" cap="none" strike="noStrike">
                  <a:solidFill>
                    <a:srgbClr val="960088"/>
                  </a:solidFill>
                  <a:latin typeface="Source Sans 3"/>
                  <a:ea typeface="Source Sans 3"/>
                  <a:cs typeface="Source Sans 3"/>
                  <a:sym typeface="Source Sans 3"/>
                </a:rPr>
                <a:t>followers</a:t>
              </a:r>
              <a:endParaRPr b="0" i="0" sz="950" u="none" cap="none" strike="noStrike">
                <a:solidFill>
                  <a:srgbClr val="960088"/>
                </a:solidFill>
                <a:latin typeface="Source Sans 3"/>
                <a:ea typeface="Source Sans 3"/>
                <a:cs typeface="Source Sans 3"/>
                <a:sym typeface="Source Sans 3"/>
              </a:endParaRPr>
            </a:p>
          </p:txBody>
        </p:sp>
        <p:sp>
          <p:nvSpPr>
            <p:cNvPr id="1409" name="Google Shape;1409;g3bed48ece33_0_1268"/>
            <p:cNvSpPr txBox="1"/>
            <p:nvPr/>
          </p:nvSpPr>
          <p:spPr>
            <a:xfrm>
              <a:off x="3443016" y="53514"/>
              <a:ext cx="2358900" cy="4284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2000"/>
                <a:buFont typeface="Arial"/>
                <a:buNone/>
              </a:pPr>
              <a:r>
                <a:rPr b="0" i="0" lang="sv" sz="2000" u="none" cap="none" strike="noStrike">
                  <a:solidFill>
                    <a:srgbClr val="960088"/>
                  </a:solidFill>
                  <a:latin typeface="Source Sans 3 Black"/>
                  <a:ea typeface="Source Sans 3 Black"/>
                  <a:cs typeface="Source Sans 3 Black"/>
                  <a:sym typeface="Source Sans 3 Black"/>
                </a:rPr>
                <a:t>1107</a:t>
              </a:r>
              <a:endParaRPr b="0" i="0" sz="2000" u="none" cap="none" strike="noStrike">
                <a:solidFill>
                  <a:srgbClr val="960088"/>
                </a:solidFill>
                <a:latin typeface="Source Sans 3 Black"/>
                <a:ea typeface="Source Sans 3 Black"/>
                <a:cs typeface="Source Sans 3 Black"/>
                <a:sym typeface="Source Sans 3 Black"/>
              </a:endParaRPr>
            </a:p>
          </p:txBody>
        </p:sp>
      </p:grpSp>
      <p:grpSp>
        <p:nvGrpSpPr>
          <p:cNvPr id="1410" name="Google Shape;1410;g3bed48ece33_0_1268"/>
          <p:cNvGrpSpPr/>
          <p:nvPr/>
        </p:nvGrpSpPr>
        <p:grpSpPr>
          <a:xfrm>
            <a:off x="7828864" y="3488892"/>
            <a:ext cx="1191952" cy="745560"/>
            <a:chOff x="2955441" y="53514"/>
            <a:chExt cx="2358900" cy="745560"/>
          </a:xfrm>
        </p:grpSpPr>
        <p:sp>
          <p:nvSpPr>
            <p:cNvPr id="1411" name="Google Shape;1411;g3bed48ece33_0_1268"/>
            <p:cNvSpPr txBox="1"/>
            <p:nvPr/>
          </p:nvSpPr>
          <p:spPr>
            <a:xfrm>
              <a:off x="3226214" y="385974"/>
              <a:ext cx="1829400" cy="4131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1200"/>
                </a:spcAft>
                <a:buClr>
                  <a:srgbClr val="000000"/>
                </a:buClr>
                <a:buSzPts val="950"/>
                <a:buFont typeface="Arial"/>
                <a:buNone/>
              </a:pPr>
              <a:r>
                <a:rPr b="0" i="0" lang="sv" sz="950" u="none" cap="none" strike="noStrike">
                  <a:solidFill>
                    <a:srgbClr val="960088"/>
                  </a:solidFill>
                  <a:latin typeface="Source Sans 3"/>
                  <a:ea typeface="Source Sans 3"/>
                  <a:cs typeface="Source Sans 3"/>
                  <a:sym typeface="Source Sans 3"/>
                </a:rPr>
                <a:t>Newsletter</a:t>
              </a:r>
              <a:br>
                <a:rPr b="0" i="0" lang="sv" sz="950" u="none" cap="none" strike="noStrike">
                  <a:solidFill>
                    <a:srgbClr val="960088"/>
                  </a:solidFill>
                  <a:latin typeface="Source Sans 3"/>
                  <a:ea typeface="Source Sans 3"/>
                  <a:cs typeface="Source Sans 3"/>
                  <a:sym typeface="Source Sans 3"/>
                </a:rPr>
              </a:br>
              <a:r>
                <a:rPr b="0" i="0" lang="sv" sz="950" u="none" cap="none" strike="noStrike">
                  <a:solidFill>
                    <a:srgbClr val="960088"/>
                  </a:solidFill>
                  <a:latin typeface="Source Sans 3"/>
                  <a:ea typeface="Source Sans 3"/>
                  <a:cs typeface="Source Sans 3"/>
                  <a:sym typeface="Source Sans 3"/>
                </a:rPr>
                <a:t>subscribers</a:t>
              </a:r>
              <a:endParaRPr b="0" i="0" sz="950" u="none" cap="none" strike="noStrike">
                <a:solidFill>
                  <a:srgbClr val="960088"/>
                </a:solidFill>
                <a:latin typeface="Source Sans 3"/>
                <a:ea typeface="Source Sans 3"/>
                <a:cs typeface="Source Sans 3"/>
                <a:sym typeface="Source Sans 3"/>
              </a:endParaRPr>
            </a:p>
          </p:txBody>
        </p:sp>
        <p:sp>
          <p:nvSpPr>
            <p:cNvPr id="1412" name="Google Shape;1412;g3bed48ece33_0_1268"/>
            <p:cNvSpPr txBox="1"/>
            <p:nvPr/>
          </p:nvSpPr>
          <p:spPr>
            <a:xfrm>
              <a:off x="2955441" y="53514"/>
              <a:ext cx="2358900" cy="4284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2000"/>
                <a:buFont typeface="Arial"/>
                <a:buNone/>
              </a:pPr>
              <a:r>
                <a:rPr b="0" i="0" lang="sv" sz="2000" u="none" cap="none" strike="noStrike">
                  <a:solidFill>
                    <a:srgbClr val="960088"/>
                  </a:solidFill>
                  <a:latin typeface="Source Sans 3 Black"/>
                  <a:ea typeface="Source Sans 3 Black"/>
                  <a:cs typeface="Source Sans 3 Black"/>
                  <a:sym typeface="Source Sans 3 Black"/>
                </a:rPr>
                <a:t>768</a:t>
              </a:r>
              <a:endParaRPr b="0" i="0" sz="2000" u="none" cap="none" strike="noStrike">
                <a:solidFill>
                  <a:srgbClr val="960088"/>
                </a:solidFill>
                <a:latin typeface="Source Sans 3 Black"/>
                <a:ea typeface="Source Sans 3 Black"/>
                <a:cs typeface="Source Sans 3 Black"/>
                <a:sym typeface="Source Sans 3 Black"/>
              </a:endParaRPr>
            </a:p>
          </p:txBody>
        </p:sp>
      </p:grpSp>
      <p:grpSp>
        <p:nvGrpSpPr>
          <p:cNvPr id="1413" name="Google Shape;1413;g3bed48ece33_0_1268"/>
          <p:cNvGrpSpPr/>
          <p:nvPr/>
        </p:nvGrpSpPr>
        <p:grpSpPr>
          <a:xfrm>
            <a:off x="6516927" y="111886"/>
            <a:ext cx="2783100" cy="653117"/>
            <a:chOff x="2919900" y="2884"/>
            <a:chExt cx="2783100" cy="653117"/>
          </a:xfrm>
        </p:grpSpPr>
        <p:sp>
          <p:nvSpPr>
            <p:cNvPr id="1414" name="Google Shape;1414;g3bed48ece33_0_1268"/>
            <p:cNvSpPr txBox="1"/>
            <p:nvPr/>
          </p:nvSpPr>
          <p:spPr>
            <a:xfrm>
              <a:off x="3239373" y="389301"/>
              <a:ext cx="2158500" cy="2667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1200"/>
                </a:spcAft>
                <a:buClr>
                  <a:srgbClr val="000000"/>
                </a:buClr>
                <a:buSzPts val="950"/>
                <a:buFont typeface="Arial"/>
                <a:buNone/>
              </a:pPr>
              <a:r>
                <a:rPr b="0" i="0" lang="sv" sz="950" u="none" cap="none" strike="noStrike">
                  <a:solidFill>
                    <a:srgbClr val="960088"/>
                  </a:solidFill>
                  <a:latin typeface="Source Sans 3"/>
                  <a:ea typeface="Source Sans 3"/>
                  <a:cs typeface="Source Sans 3"/>
                  <a:sym typeface="Source Sans 3"/>
                </a:rPr>
                <a:t>Member satisfaction</a:t>
              </a:r>
              <a:endParaRPr b="0" i="0" sz="950" u="none" cap="none" strike="noStrike">
                <a:solidFill>
                  <a:srgbClr val="960088"/>
                </a:solidFill>
                <a:latin typeface="Source Sans 3"/>
                <a:ea typeface="Source Sans 3"/>
                <a:cs typeface="Source Sans 3"/>
                <a:sym typeface="Source Sans 3"/>
              </a:endParaRPr>
            </a:p>
          </p:txBody>
        </p:sp>
        <p:sp>
          <p:nvSpPr>
            <p:cNvPr id="1415" name="Google Shape;1415;g3bed48ece33_0_1268"/>
            <p:cNvSpPr txBox="1"/>
            <p:nvPr/>
          </p:nvSpPr>
          <p:spPr>
            <a:xfrm>
              <a:off x="2919900" y="2884"/>
              <a:ext cx="2783100" cy="4899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2400"/>
                <a:buFont typeface="Arial"/>
                <a:buNone/>
              </a:pPr>
              <a:r>
                <a:rPr b="0" i="0" lang="sv" sz="2400" u="none" cap="none" strike="noStrike">
                  <a:solidFill>
                    <a:srgbClr val="960088"/>
                  </a:solidFill>
                  <a:latin typeface="Source Sans 3 Black"/>
                  <a:ea typeface="Source Sans 3 Black"/>
                  <a:cs typeface="Source Sans 3 Black"/>
                  <a:sym typeface="Source Sans 3 Black"/>
                </a:rPr>
                <a:t>88%</a:t>
              </a:r>
              <a:endParaRPr b="0" i="0" sz="2400" u="none" cap="none" strike="noStrike">
                <a:solidFill>
                  <a:srgbClr val="960088"/>
                </a:solidFill>
                <a:latin typeface="Source Sans 3 Black"/>
                <a:ea typeface="Source Sans 3 Black"/>
                <a:cs typeface="Source Sans 3 Black"/>
                <a:sym typeface="Source Sans 3 Black"/>
              </a:endParaRPr>
            </a:p>
          </p:txBody>
        </p:sp>
      </p:grpSp>
      <p:grpSp>
        <p:nvGrpSpPr>
          <p:cNvPr id="1416" name="Google Shape;1416;g3bed48ece33_0_1268"/>
          <p:cNvGrpSpPr/>
          <p:nvPr/>
        </p:nvGrpSpPr>
        <p:grpSpPr>
          <a:xfrm>
            <a:off x="6516927" y="762798"/>
            <a:ext cx="2783100" cy="771707"/>
            <a:chOff x="2919900" y="-915102"/>
            <a:chExt cx="2783100" cy="771707"/>
          </a:xfrm>
        </p:grpSpPr>
        <p:sp>
          <p:nvSpPr>
            <p:cNvPr id="1417" name="Google Shape;1417;g3bed48ece33_0_1268"/>
            <p:cNvSpPr txBox="1"/>
            <p:nvPr/>
          </p:nvSpPr>
          <p:spPr>
            <a:xfrm>
              <a:off x="3239373" y="-525595"/>
              <a:ext cx="2158500" cy="3822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1200"/>
                </a:spcAft>
                <a:buClr>
                  <a:srgbClr val="000000"/>
                </a:buClr>
                <a:buSzPts val="950"/>
                <a:buFont typeface="Arial"/>
                <a:buNone/>
              </a:pPr>
              <a:r>
                <a:rPr b="0" i="0" lang="sv" sz="950" u="none" cap="none" strike="noStrike">
                  <a:solidFill>
                    <a:srgbClr val="960088"/>
                  </a:solidFill>
                  <a:latin typeface="Source Sans 3"/>
                  <a:ea typeface="Source Sans 3"/>
                  <a:cs typeface="Source Sans 3"/>
                  <a:sym typeface="Source Sans 3"/>
                </a:rPr>
                <a:t>Events </a:t>
              </a:r>
              <a:br>
                <a:rPr b="0" i="0" lang="sv" sz="950" u="none" cap="none" strike="noStrike">
                  <a:solidFill>
                    <a:srgbClr val="960088"/>
                  </a:solidFill>
                  <a:latin typeface="Source Sans 3"/>
                  <a:ea typeface="Source Sans 3"/>
                  <a:cs typeface="Source Sans 3"/>
                  <a:sym typeface="Source Sans 3"/>
                </a:rPr>
              </a:br>
              <a:r>
                <a:rPr b="0" i="1" lang="sv" sz="750" u="none" cap="none" strike="noStrike">
                  <a:solidFill>
                    <a:srgbClr val="960088"/>
                  </a:solidFill>
                  <a:latin typeface="Source Sans 3"/>
                  <a:ea typeface="Source Sans 3"/>
                  <a:cs typeface="Source Sans 3"/>
                  <a:sym typeface="Source Sans 3"/>
                </a:rPr>
                <a:t>(30 participants per event on average)</a:t>
              </a:r>
              <a:endParaRPr b="0" i="1" sz="750" u="none" cap="none" strike="noStrike">
                <a:solidFill>
                  <a:srgbClr val="960088"/>
                </a:solidFill>
                <a:latin typeface="Source Sans 3"/>
                <a:ea typeface="Source Sans 3"/>
                <a:cs typeface="Source Sans 3"/>
                <a:sym typeface="Source Sans 3"/>
              </a:endParaRPr>
            </a:p>
          </p:txBody>
        </p:sp>
        <p:sp>
          <p:nvSpPr>
            <p:cNvPr id="1418" name="Google Shape;1418;g3bed48ece33_0_1268"/>
            <p:cNvSpPr txBox="1"/>
            <p:nvPr/>
          </p:nvSpPr>
          <p:spPr>
            <a:xfrm>
              <a:off x="2919900" y="-915102"/>
              <a:ext cx="2783100" cy="4899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2400"/>
                <a:buFont typeface="Arial"/>
                <a:buNone/>
              </a:pPr>
              <a:r>
                <a:rPr b="0" i="0" lang="sv" sz="2400" u="none" cap="none" strike="noStrike">
                  <a:solidFill>
                    <a:srgbClr val="960088"/>
                  </a:solidFill>
                  <a:latin typeface="Source Sans 3 Black"/>
                  <a:ea typeface="Source Sans 3 Black"/>
                  <a:cs typeface="Source Sans 3 Black"/>
                  <a:sym typeface="Source Sans 3 Black"/>
                </a:rPr>
                <a:t>29</a:t>
              </a:r>
              <a:endParaRPr b="0" i="0" sz="2400" u="none" cap="none" strike="noStrike">
                <a:solidFill>
                  <a:srgbClr val="960088"/>
                </a:solidFill>
                <a:latin typeface="Source Sans 3 Black"/>
                <a:ea typeface="Source Sans 3 Black"/>
                <a:cs typeface="Source Sans 3 Black"/>
                <a:sym typeface="Source Sans 3 Black"/>
              </a:endParaRPr>
            </a:p>
          </p:txBody>
        </p:sp>
      </p:grpSp>
      <p:grpSp>
        <p:nvGrpSpPr>
          <p:cNvPr id="1419" name="Google Shape;1419;g3bed48ece33_0_1268"/>
          <p:cNvGrpSpPr/>
          <p:nvPr/>
        </p:nvGrpSpPr>
        <p:grpSpPr>
          <a:xfrm>
            <a:off x="6516927" y="2429912"/>
            <a:ext cx="2783100" cy="1033906"/>
            <a:chOff x="2919900" y="-159732"/>
            <a:chExt cx="2783100" cy="1033906"/>
          </a:xfrm>
        </p:grpSpPr>
        <p:sp>
          <p:nvSpPr>
            <p:cNvPr id="1420" name="Google Shape;1420;g3bed48ece33_0_1268"/>
            <p:cNvSpPr txBox="1"/>
            <p:nvPr/>
          </p:nvSpPr>
          <p:spPr>
            <a:xfrm>
              <a:off x="3239373" y="229774"/>
              <a:ext cx="2158500" cy="644400"/>
            </a:xfrm>
            <a:prstGeom prst="rect">
              <a:avLst/>
            </a:prstGeom>
            <a:noFill/>
            <a:ln>
              <a:noFill/>
            </a:ln>
          </p:spPr>
          <p:txBody>
            <a:bodyPr anchorCtr="0" anchor="t" bIns="59675" lIns="59675" spcFirstLastPara="1" rIns="59675" wrap="square" tIns="5967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rgbClr val="960088"/>
                  </a:solidFill>
                  <a:latin typeface="Source Sans 3"/>
                  <a:ea typeface="Source Sans 3"/>
                  <a:cs typeface="Source Sans 3"/>
                  <a:sym typeface="Source Sans 3"/>
                </a:rPr>
                <a:t>Projects 2018-2025</a:t>
              </a:r>
              <a:br>
                <a:rPr b="0" i="1" lang="sv" sz="700" u="none" cap="none" strike="noStrike">
                  <a:solidFill>
                    <a:srgbClr val="960088"/>
                  </a:solidFill>
                  <a:latin typeface="Source Sans 3"/>
                  <a:ea typeface="Source Sans 3"/>
                  <a:cs typeface="Source Sans 3"/>
                  <a:sym typeface="Source Sans 3"/>
                </a:rPr>
              </a:br>
              <a:r>
                <a:rPr b="0" i="1" lang="sv" sz="700" u="none" cap="none" strike="noStrike">
                  <a:solidFill>
                    <a:srgbClr val="960088"/>
                  </a:solidFill>
                  <a:latin typeface="Source Sans 3"/>
                  <a:ea typeface="Source Sans 3"/>
                  <a:cs typeface="Source Sans 3"/>
                  <a:sym typeface="Source Sans 3"/>
                </a:rPr>
                <a:t>(Note: only the IoT World projects for which Linköping Science Park has received funding. In addition to these, RISE and various members have had IoT World projects).</a:t>
              </a:r>
              <a:endParaRPr b="0" i="1" sz="700" u="none" cap="none" strike="noStrike">
                <a:solidFill>
                  <a:srgbClr val="960088"/>
                </a:solidFill>
                <a:latin typeface="Source Sans 3"/>
                <a:ea typeface="Source Sans 3"/>
                <a:cs typeface="Source Sans 3"/>
                <a:sym typeface="Source Sans 3"/>
              </a:endParaRPr>
            </a:p>
          </p:txBody>
        </p:sp>
        <p:sp>
          <p:nvSpPr>
            <p:cNvPr id="1421" name="Google Shape;1421;g3bed48ece33_0_1268"/>
            <p:cNvSpPr txBox="1"/>
            <p:nvPr/>
          </p:nvSpPr>
          <p:spPr>
            <a:xfrm>
              <a:off x="2919900" y="-159732"/>
              <a:ext cx="2783100" cy="4899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2400"/>
                <a:buFont typeface="Arial"/>
                <a:buNone/>
              </a:pPr>
              <a:r>
                <a:rPr b="0" i="0" lang="sv" sz="2400" u="none" cap="none" strike="noStrike">
                  <a:solidFill>
                    <a:srgbClr val="960088"/>
                  </a:solidFill>
                  <a:latin typeface="Source Sans 3 Black"/>
                  <a:ea typeface="Source Sans 3 Black"/>
                  <a:cs typeface="Source Sans 3 Black"/>
                  <a:sym typeface="Source Sans 3 Black"/>
                </a:rPr>
                <a:t>11</a:t>
              </a:r>
              <a:endParaRPr b="0" i="0" sz="2400" u="none" cap="none" strike="noStrike">
                <a:solidFill>
                  <a:srgbClr val="960088"/>
                </a:solidFill>
                <a:latin typeface="Source Sans 3 Black"/>
                <a:ea typeface="Source Sans 3 Black"/>
                <a:cs typeface="Source Sans 3 Black"/>
                <a:sym typeface="Source Sans 3 Black"/>
              </a:endParaRPr>
            </a:p>
          </p:txBody>
        </p:sp>
      </p:grpSp>
      <p:grpSp>
        <p:nvGrpSpPr>
          <p:cNvPr id="1422" name="Google Shape;1422;g3bed48ece33_0_1268"/>
          <p:cNvGrpSpPr/>
          <p:nvPr/>
        </p:nvGrpSpPr>
        <p:grpSpPr>
          <a:xfrm>
            <a:off x="6516915" y="1545679"/>
            <a:ext cx="2783100" cy="884117"/>
            <a:chOff x="5357850" y="221815"/>
            <a:chExt cx="2783100" cy="884117"/>
          </a:xfrm>
        </p:grpSpPr>
        <p:sp>
          <p:nvSpPr>
            <p:cNvPr id="1423" name="Google Shape;1423;g3bed48ece33_0_1268"/>
            <p:cNvSpPr txBox="1"/>
            <p:nvPr/>
          </p:nvSpPr>
          <p:spPr>
            <a:xfrm>
              <a:off x="5677323" y="608232"/>
              <a:ext cx="2158500" cy="4977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1200"/>
                </a:spcAft>
                <a:buClr>
                  <a:srgbClr val="000000"/>
                </a:buClr>
                <a:buSzPts val="950"/>
                <a:buFont typeface="Arial"/>
                <a:buNone/>
              </a:pPr>
              <a:r>
                <a:rPr b="0" i="0" lang="sv" sz="950" u="none" cap="none" strike="noStrike">
                  <a:solidFill>
                    <a:srgbClr val="960088"/>
                  </a:solidFill>
                  <a:latin typeface="Source Sans 3"/>
                  <a:ea typeface="Source Sans 3"/>
                  <a:cs typeface="Source Sans 3"/>
                  <a:sym typeface="Source Sans 3"/>
                </a:rPr>
                <a:t>Member organizations</a:t>
              </a:r>
              <a:br>
                <a:rPr b="0" i="0" lang="sv" sz="950" u="none" cap="none" strike="noStrike">
                  <a:solidFill>
                    <a:srgbClr val="960088"/>
                  </a:solidFill>
                  <a:latin typeface="Source Sans 3"/>
                  <a:ea typeface="Source Sans 3"/>
                  <a:cs typeface="Source Sans 3"/>
                  <a:sym typeface="Source Sans 3"/>
                </a:rPr>
              </a:br>
              <a:r>
                <a:rPr b="0" i="1" lang="sv" sz="750" u="none" cap="none" strike="noStrike">
                  <a:solidFill>
                    <a:srgbClr val="960088"/>
                  </a:solidFill>
                  <a:latin typeface="Source Sans 3"/>
                  <a:ea typeface="Source Sans 3"/>
                  <a:cs typeface="Source Sans 3"/>
                  <a:sym typeface="Source Sans 3"/>
                </a:rPr>
                <a:t>(239 Unique participating </a:t>
              </a:r>
              <a:br>
                <a:rPr b="0" i="1" lang="sv" sz="750" u="none" cap="none" strike="noStrike">
                  <a:solidFill>
                    <a:srgbClr val="960088"/>
                  </a:solidFill>
                  <a:latin typeface="Source Sans 3"/>
                  <a:ea typeface="Source Sans 3"/>
                  <a:cs typeface="Source Sans 3"/>
                  <a:sym typeface="Source Sans 3"/>
                </a:rPr>
              </a:br>
              <a:r>
                <a:rPr b="0" i="1" lang="sv" sz="750" u="none" cap="none" strike="noStrike">
                  <a:solidFill>
                    <a:srgbClr val="960088"/>
                  </a:solidFill>
                  <a:latin typeface="Source Sans 3"/>
                  <a:ea typeface="Source Sans 3"/>
                  <a:cs typeface="Source Sans 3"/>
                  <a:sym typeface="Source Sans 3"/>
                </a:rPr>
                <a:t>organizations on our events)</a:t>
              </a:r>
              <a:endParaRPr b="0" i="1" sz="750" u="none" cap="none" strike="noStrike">
                <a:solidFill>
                  <a:srgbClr val="960088"/>
                </a:solidFill>
                <a:latin typeface="Source Sans 3"/>
                <a:ea typeface="Source Sans 3"/>
                <a:cs typeface="Source Sans 3"/>
                <a:sym typeface="Source Sans 3"/>
              </a:endParaRPr>
            </a:p>
          </p:txBody>
        </p:sp>
        <p:sp>
          <p:nvSpPr>
            <p:cNvPr id="1424" name="Google Shape;1424;g3bed48ece33_0_1268"/>
            <p:cNvSpPr txBox="1"/>
            <p:nvPr/>
          </p:nvSpPr>
          <p:spPr>
            <a:xfrm>
              <a:off x="5357850" y="221815"/>
              <a:ext cx="2783100" cy="4899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2400"/>
                <a:buFont typeface="Arial"/>
                <a:buNone/>
              </a:pPr>
              <a:r>
                <a:rPr b="0" i="0" lang="sv" sz="2400" u="none" cap="none" strike="noStrike">
                  <a:solidFill>
                    <a:srgbClr val="960088"/>
                  </a:solidFill>
                  <a:latin typeface="Source Sans 3 Black"/>
                  <a:ea typeface="Source Sans 3 Black"/>
                  <a:cs typeface="Source Sans 3 Black"/>
                  <a:sym typeface="Source Sans 3 Black"/>
                </a:rPr>
                <a:t>150</a:t>
              </a:r>
              <a:endParaRPr b="0" i="0" sz="2400" u="none" cap="none" strike="noStrike">
                <a:solidFill>
                  <a:srgbClr val="960088"/>
                </a:solidFill>
                <a:latin typeface="Source Sans 3 Black"/>
                <a:ea typeface="Source Sans 3 Black"/>
                <a:cs typeface="Source Sans 3 Black"/>
                <a:sym typeface="Source Sans 3 Black"/>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8" name="Shape 1428"/>
        <p:cNvGrpSpPr/>
        <p:nvPr/>
      </p:nvGrpSpPr>
      <p:grpSpPr>
        <a:xfrm>
          <a:off x="0" y="0"/>
          <a:ext cx="0" cy="0"/>
          <a:chOff x="0" y="0"/>
          <a:chExt cx="0" cy="0"/>
        </a:xfrm>
      </p:grpSpPr>
      <p:sp>
        <p:nvSpPr>
          <p:cNvPr id="1429" name="Google Shape;1429;g3c9635f887b_0_71"/>
          <p:cNvSpPr txBox="1"/>
          <p:nvPr>
            <p:ph idx="4294967295" type="ctrTitle"/>
          </p:nvPr>
        </p:nvSpPr>
        <p:spPr>
          <a:xfrm>
            <a:off x="605423" y="382017"/>
            <a:ext cx="1739700" cy="6789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3000"/>
              <a:buFont typeface="Source Sans 3 Black"/>
              <a:buNone/>
            </a:pPr>
            <a:r>
              <a:rPr b="0" i="0" lang="sv" sz="3000" u="none" cap="none" strike="noStrike">
                <a:solidFill>
                  <a:schemeClr val="dk1"/>
                </a:solidFill>
                <a:latin typeface="Source Sans 3 Black"/>
                <a:ea typeface="Source Sans 3 Black"/>
                <a:cs typeface="Source Sans 3 Black"/>
                <a:sym typeface="Source Sans 3 Black"/>
              </a:rPr>
              <a:t>National</a:t>
            </a:r>
            <a:endParaRPr b="0" i="0" sz="3000" u="none" cap="none" strike="noStrike">
              <a:solidFill>
                <a:schemeClr val="dk1"/>
              </a:solidFill>
              <a:latin typeface="Source Sans 3 Black"/>
              <a:ea typeface="Source Sans 3 Black"/>
              <a:cs typeface="Source Sans 3 Black"/>
              <a:sym typeface="Source Sans 3 Black"/>
            </a:endParaRPr>
          </a:p>
        </p:txBody>
      </p:sp>
      <p:sp>
        <p:nvSpPr>
          <p:cNvPr id="1430" name="Google Shape;1430;g3c9635f887b_0_71"/>
          <p:cNvSpPr txBox="1"/>
          <p:nvPr/>
        </p:nvSpPr>
        <p:spPr>
          <a:xfrm>
            <a:off x="395425" y="947400"/>
            <a:ext cx="2307000" cy="3061200"/>
          </a:xfrm>
          <a:prstGeom prst="rect">
            <a:avLst/>
          </a:prstGeom>
          <a:noFill/>
          <a:ln>
            <a:noFill/>
          </a:ln>
        </p:spPr>
        <p:txBody>
          <a:bodyPr anchorCtr="0" anchor="t" bIns="91425" lIns="91425" spcFirstLastPara="1" rIns="91425" wrap="square" tIns="91425">
            <a:noAutofit/>
          </a:bodyPr>
          <a:lstStyle/>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Switch to Sweden</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IoT World</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Code Summer Camp</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Defense Hub Sweden</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Kunskapsnavet för lantbrukets digitalisering</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Semiconductors- a swedish value chain</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R2R-HET -Rulle-till-Rulle Hybrid Tryckt Elektronik Tillverkning</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Elektrolink</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Sweden Secure Tech Hub</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IndX</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Visual Sweden</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The Insider’s Guide to Recruiting International Talent</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The Insider’s Guide to Moving and Living in Sweden</a:t>
            </a:r>
            <a:endParaRPr b="0" i="0" sz="1000" u="none" cap="none" strike="noStrike">
              <a:solidFill>
                <a:schemeClr val="dk1"/>
              </a:solidFill>
              <a:latin typeface="Source Sans 3"/>
              <a:ea typeface="Source Sans 3"/>
              <a:cs typeface="Source Sans 3"/>
              <a:sym typeface="Source Sans 3"/>
            </a:endParaRPr>
          </a:p>
          <a:p>
            <a:pPr indent="-215900" lvl="0" marL="215900" marR="0" rtl="0" algn="l">
              <a:lnSpc>
                <a:spcPct val="100000"/>
              </a:lnSpc>
              <a:spcBef>
                <a:spcPts val="0"/>
              </a:spcBef>
              <a:spcAft>
                <a:spcPts val="0"/>
              </a:spcAft>
              <a:buClr>
                <a:schemeClr val="dk1"/>
              </a:buClr>
              <a:buSzPts val="1000"/>
              <a:buFont typeface="Source Sans 3"/>
              <a:buChar char="•"/>
            </a:pPr>
            <a:r>
              <a:rPr b="0" i="0" lang="sv" sz="1000" u="none" cap="none" strike="noStrike">
                <a:solidFill>
                  <a:schemeClr val="dk1"/>
                </a:solidFill>
                <a:latin typeface="Source Sans 3"/>
                <a:ea typeface="Source Sans 3"/>
                <a:cs typeface="Source Sans 3"/>
                <a:sym typeface="Source Sans 3"/>
              </a:rPr>
              <a:t>Water Wise Societies</a:t>
            </a:r>
            <a:endParaRPr b="0" i="0" sz="1000" u="none" cap="none" strike="noStrike">
              <a:solidFill>
                <a:schemeClr val="dk1"/>
              </a:solidFill>
              <a:latin typeface="Source Sans 3"/>
              <a:ea typeface="Source Sans 3"/>
              <a:cs typeface="Source Sans 3"/>
              <a:sym typeface="Source Sans 3"/>
            </a:endParaRPr>
          </a:p>
        </p:txBody>
      </p:sp>
      <p:sp>
        <p:nvSpPr>
          <p:cNvPr id="1431" name="Google Shape;1431;g3c9635f887b_0_71"/>
          <p:cNvSpPr txBox="1"/>
          <p:nvPr>
            <p:ph idx="4294967295" type="ctrTitle"/>
          </p:nvPr>
        </p:nvSpPr>
        <p:spPr>
          <a:xfrm>
            <a:off x="3694240" y="382029"/>
            <a:ext cx="1739700" cy="6789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3000"/>
              <a:buFont typeface="Source Sans 3 Black"/>
              <a:buNone/>
            </a:pPr>
            <a:r>
              <a:rPr b="0" i="0" lang="sv" sz="3000" u="none" cap="none" strike="noStrike">
                <a:solidFill>
                  <a:schemeClr val="dk1"/>
                </a:solidFill>
                <a:latin typeface="Source Sans 3 Black"/>
                <a:ea typeface="Source Sans 3 Black"/>
                <a:cs typeface="Source Sans 3 Black"/>
                <a:sym typeface="Source Sans 3 Black"/>
              </a:rPr>
              <a:t>Regional</a:t>
            </a:r>
            <a:endParaRPr b="0" i="0" sz="3000" u="none" cap="none" strike="noStrike">
              <a:solidFill>
                <a:schemeClr val="dk1"/>
              </a:solidFill>
              <a:latin typeface="Source Sans 3 Black"/>
              <a:ea typeface="Source Sans 3 Black"/>
              <a:cs typeface="Source Sans 3 Black"/>
              <a:sym typeface="Source Sans 3 Black"/>
            </a:endParaRPr>
          </a:p>
        </p:txBody>
      </p:sp>
      <p:sp>
        <p:nvSpPr>
          <p:cNvPr id="1432" name="Google Shape;1432;g3c9635f887b_0_71"/>
          <p:cNvSpPr txBox="1"/>
          <p:nvPr/>
        </p:nvSpPr>
        <p:spPr>
          <a:xfrm>
            <a:off x="3358000" y="947400"/>
            <a:ext cx="2790000" cy="1434000"/>
          </a:xfrm>
          <a:prstGeom prst="rect">
            <a:avLst/>
          </a:prstGeom>
          <a:noFill/>
          <a:ln>
            <a:noFill/>
          </a:ln>
        </p:spPr>
        <p:txBody>
          <a:bodyPr anchorCtr="0" anchor="t" bIns="91425" lIns="91425" spcFirstLastPara="1" rIns="91425" wrap="square" tIns="91425">
            <a:noAutofit/>
          </a:bodyPr>
          <a:lstStyle/>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Digital kompetens för företagens konkurrenskraft</a:t>
            </a:r>
            <a:endParaRPr b="0" i="0" sz="1100" u="none" cap="none" strike="noStrike">
              <a:solidFill>
                <a:schemeClr val="dk1"/>
              </a:solidFill>
              <a:latin typeface="Source Sans 3"/>
              <a:ea typeface="Source Sans 3"/>
              <a:cs typeface="Source Sans 3"/>
              <a:sym typeface="Source Sans 3"/>
            </a:endParaRPr>
          </a:p>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Digital kompetens för offentlig sektor</a:t>
            </a:r>
            <a:endParaRPr b="0" i="0" sz="1100" u="none" cap="none" strike="noStrike">
              <a:solidFill>
                <a:schemeClr val="dk1"/>
              </a:solidFill>
              <a:latin typeface="Source Sans 3"/>
              <a:ea typeface="Source Sans 3"/>
              <a:cs typeface="Source Sans 3"/>
              <a:sym typeface="Source Sans 3"/>
            </a:endParaRPr>
          </a:p>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Avancerad digitalisering för SMF</a:t>
            </a:r>
            <a:endParaRPr b="0" i="0" sz="1100" u="none" cap="none" strike="noStrike">
              <a:solidFill>
                <a:schemeClr val="dk1"/>
              </a:solidFill>
              <a:latin typeface="Source Sans 3"/>
              <a:ea typeface="Source Sans 3"/>
              <a:cs typeface="Source Sans 3"/>
              <a:sym typeface="Source Sans 3"/>
            </a:endParaRPr>
          </a:p>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Kraftsamling AI Öst</a:t>
            </a:r>
            <a:endParaRPr b="0" i="0" sz="1100" u="none" cap="none" strike="noStrike">
              <a:solidFill>
                <a:schemeClr val="dk1"/>
              </a:solidFill>
              <a:latin typeface="Source Sans 3"/>
              <a:ea typeface="Source Sans 3"/>
              <a:cs typeface="Source Sans 3"/>
              <a:sym typeface="Source Sans 3"/>
            </a:endParaRPr>
          </a:p>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STIM Energiinnovationer</a:t>
            </a:r>
            <a:endParaRPr b="0" i="0" sz="1100" u="none" cap="none" strike="noStrike">
              <a:solidFill>
                <a:schemeClr val="dk1"/>
              </a:solidFill>
              <a:latin typeface="Source Sans 3"/>
              <a:ea typeface="Source Sans 3"/>
              <a:cs typeface="Source Sans 3"/>
              <a:sym typeface="Source Sans 3"/>
            </a:endParaRPr>
          </a:p>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Swedish Scaleups</a:t>
            </a:r>
            <a:endParaRPr b="0" i="0" sz="1100" u="none" cap="none" strike="noStrike">
              <a:solidFill>
                <a:schemeClr val="dk1"/>
              </a:solidFill>
              <a:latin typeface="Source Sans 3"/>
              <a:ea typeface="Source Sans 3"/>
              <a:cs typeface="Source Sans 3"/>
              <a:sym typeface="Source Sans 3"/>
            </a:endParaRPr>
          </a:p>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Cyberly</a:t>
            </a:r>
            <a:endParaRPr b="0" i="0" sz="1100" u="none" cap="none" strike="noStrike">
              <a:solidFill>
                <a:schemeClr val="dk1"/>
              </a:solidFill>
              <a:latin typeface="Source Sans 3"/>
              <a:ea typeface="Source Sans 3"/>
              <a:cs typeface="Source Sans 3"/>
              <a:sym typeface="Source Sans 3"/>
            </a:endParaRPr>
          </a:p>
        </p:txBody>
      </p:sp>
      <p:sp>
        <p:nvSpPr>
          <p:cNvPr id="1433" name="Google Shape;1433;g3c9635f887b_0_71"/>
          <p:cNvSpPr txBox="1"/>
          <p:nvPr>
            <p:ph idx="4294967295" type="ctrTitle"/>
          </p:nvPr>
        </p:nvSpPr>
        <p:spPr>
          <a:xfrm>
            <a:off x="6737156" y="382029"/>
            <a:ext cx="1739700" cy="6789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3000"/>
              <a:buFont typeface="Source Sans 3 Black"/>
              <a:buNone/>
            </a:pPr>
            <a:r>
              <a:rPr b="0" i="0" lang="sv" sz="3000" u="none" cap="none" strike="noStrike">
                <a:solidFill>
                  <a:schemeClr val="dk1"/>
                </a:solidFill>
                <a:latin typeface="Source Sans 3 Black"/>
                <a:ea typeface="Source Sans 3 Black"/>
                <a:cs typeface="Source Sans 3 Black"/>
                <a:sym typeface="Source Sans 3 Black"/>
              </a:rPr>
              <a:t>Local</a:t>
            </a:r>
            <a:endParaRPr b="0" i="0" sz="3000" u="none" cap="none" strike="noStrike">
              <a:solidFill>
                <a:schemeClr val="dk1"/>
              </a:solidFill>
              <a:latin typeface="Source Sans 3 Black"/>
              <a:ea typeface="Source Sans 3 Black"/>
              <a:cs typeface="Source Sans 3 Black"/>
              <a:sym typeface="Source Sans 3 Black"/>
            </a:endParaRPr>
          </a:p>
        </p:txBody>
      </p:sp>
      <p:sp>
        <p:nvSpPr>
          <p:cNvPr id="1434" name="Google Shape;1434;g3c9635f887b_0_71"/>
          <p:cNvSpPr txBox="1"/>
          <p:nvPr/>
        </p:nvSpPr>
        <p:spPr>
          <a:xfrm>
            <a:off x="6425889" y="947402"/>
            <a:ext cx="2537400" cy="1075500"/>
          </a:xfrm>
          <a:prstGeom prst="rect">
            <a:avLst/>
          </a:prstGeom>
          <a:noFill/>
          <a:ln>
            <a:noFill/>
          </a:ln>
        </p:spPr>
        <p:txBody>
          <a:bodyPr anchorCtr="0" anchor="t" bIns="91425" lIns="91425" spcFirstLastPara="1" rIns="91425" wrap="square" tIns="91425">
            <a:noAutofit/>
          </a:bodyPr>
          <a:lstStyle/>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iCapital innovation fund</a:t>
            </a:r>
            <a:endParaRPr b="0" i="0" sz="1100" u="none" cap="none" strike="noStrike">
              <a:solidFill>
                <a:schemeClr val="dk1"/>
              </a:solidFill>
              <a:latin typeface="Source Sans 3"/>
              <a:ea typeface="Source Sans 3"/>
              <a:cs typeface="Source Sans 3"/>
              <a:sym typeface="Source Sans 3"/>
            </a:endParaRPr>
          </a:p>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Brilliant Mentors of the Future</a:t>
            </a:r>
            <a:endParaRPr b="0" i="0" sz="1100" u="none" cap="none" strike="noStrike">
              <a:solidFill>
                <a:schemeClr val="dk1"/>
              </a:solidFill>
              <a:latin typeface="Source Sans 3"/>
              <a:ea typeface="Source Sans 3"/>
              <a:cs typeface="Source Sans 3"/>
              <a:sym typeface="Source Sans 3"/>
            </a:endParaRPr>
          </a:p>
          <a:p>
            <a:pPr indent="-234950" lvl="0" marL="342900" marR="0" rtl="0" algn="l">
              <a:lnSpc>
                <a:spcPct val="100000"/>
              </a:lnSpc>
              <a:spcBef>
                <a:spcPts val="0"/>
              </a:spcBef>
              <a:spcAft>
                <a:spcPts val="0"/>
              </a:spcAft>
              <a:buClr>
                <a:schemeClr val="dk1"/>
              </a:buClr>
              <a:buSzPts val="1100"/>
              <a:buFont typeface="Source Sans 3"/>
              <a:buChar char="•"/>
            </a:pPr>
            <a:r>
              <a:rPr b="0" i="0" lang="sv" sz="1100" u="none" cap="none" strike="noStrike">
                <a:solidFill>
                  <a:schemeClr val="dk1"/>
                </a:solidFill>
                <a:latin typeface="Source Sans 3"/>
                <a:ea typeface="Source Sans 3"/>
                <a:cs typeface="Source Sans 3"/>
                <a:sym typeface="Source Sans 3"/>
              </a:rPr>
              <a:t>Linköping Climate Neutral</a:t>
            </a:r>
            <a:endParaRPr b="0" i="0" sz="1100" u="none" cap="none" strike="noStrike">
              <a:solidFill>
                <a:schemeClr val="dk1"/>
              </a:solidFill>
              <a:latin typeface="Source Sans 3"/>
              <a:ea typeface="Source Sans 3"/>
              <a:cs typeface="Source Sans 3"/>
              <a:sym typeface="Source Sans 3"/>
            </a:endParaRPr>
          </a:p>
        </p:txBody>
      </p:sp>
      <p:pic>
        <p:nvPicPr>
          <p:cNvPr id="1435" name="Google Shape;1435;g3c9635f887b_0_71" title="national.png"/>
          <p:cNvPicPr preferRelativeResize="0"/>
          <p:nvPr/>
        </p:nvPicPr>
        <p:blipFill rotWithShape="1">
          <a:blip r:embed="rId4">
            <a:alphaModFix/>
          </a:blip>
          <a:srcRect b="0" l="4195" r="68054" t="30428"/>
          <a:stretch/>
        </p:blipFill>
        <p:spPr>
          <a:xfrm>
            <a:off x="2231250" y="2145650"/>
            <a:ext cx="1677523" cy="2366650"/>
          </a:xfrm>
          <a:prstGeom prst="rect">
            <a:avLst/>
          </a:prstGeom>
          <a:noFill/>
          <a:ln>
            <a:noFill/>
          </a:ln>
        </p:spPr>
      </p:pic>
      <p:pic>
        <p:nvPicPr>
          <p:cNvPr id="1436" name="Google Shape;1436;g3c9635f887b_0_71" title="regional.png"/>
          <p:cNvPicPr preferRelativeResize="0"/>
          <p:nvPr/>
        </p:nvPicPr>
        <p:blipFill rotWithShape="1">
          <a:blip r:embed="rId5">
            <a:alphaModFix/>
          </a:blip>
          <a:srcRect b="0" l="32445" r="34946" t="36668"/>
          <a:stretch/>
        </p:blipFill>
        <p:spPr>
          <a:xfrm>
            <a:off x="4629150" y="2145650"/>
            <a:ext cx="1951875" cy="1968574"/>
          </a:xfrm>
          <a:prstGeom prst="rect">
            <a:avLst/>
          </a:prstGeom>
          <a:noFill/>
          <a:ln>
            <a:noFill/>
          </a:ln>
        </p:spPr>
      </p:pic>
      <p:pic>
        <p:nvPicPr>
          <p:cNvPr id="1437" name="Google Shape;1437;g3c9635f887b_0_71" title="local.png"/>
          <p:cNvPicPr preferRelativeResize="0"/>
          <p:nvPr/>
        </p:nvPicPr>
        <p:blipFill rotWithShape="1">
          <a:blip r:embed="rId6">
            <a:alphaModFix/>
          </a:blip>
          <a:srcRect b="6151" l="66690" r="6215" t="49563"/>
          <a:stretch/>
        </p:blipFill>
        <p:spPr>
          <a:xfrm>
            <a:off x="6674801" y="1579773"/>
            <a:ext cx="1739701" cy="1600064"/>
          </a:xfrm>
          <a:prstGeom prst="rect">
            <a:avLst/>
          </a:prstGeom>
          <a:noFill/>
          <a:ln>
            <a:noFill/>
          </a:ln>
        </p:spPr>
      </p:pic>
      <p:sp>
        <p:nvSpPr>
          <p:cNvPr id="1438" name="Google Shape;1438;g3c9635f887b_0_71"/>
          <p:cNvSpPr txBox="1"/>
          <p:nvPr/>
        </p:nvSpPr>
        <p:spPr>
          <a:xfrm>
            <a:off x="194700" y="4282725"/>
            <a:ext cx="8754600" cy="66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0" i="0" lang="sv" sz="3100" u="none" cap="none" strike="noStrike">
                <a:solidFill>
                  <a:schemeClr val="dk1"/>
                </a:solidFill>
                <a:latin typeface="Source Sans 3 Black"/>
                <a:ea typeface="Source Sans 3 Black"/>
                <a:cs typeface="Source Sans 3 Black"/>
                <a:sym typeface="Source Sans 3 Black"/>
              </a:rPr>
              <a:t>Big picture thinking, local-level impact</a:t>
            </a:r>
            <a:endParaRPr b="0" i="0" sz="2500" u="none" cap="none" strike="noStrike">
              <a:solidFill>
                <a:schemeClr val="accent1"/>
              </a:solidFill>
              <a:latin typeface="Source Sans 3 Black"/>
              <a:ea typeface="Source Sans 3 Black"/>
              <a:cs typeface="Source Sans 3 Black"/>
              <a:sym typeface="Source Sans 3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g3c9635f887b_0_21"/>
          <p:cNvSpPr txBox="1"/>
          <p:nvPr/>
        </p:nvSpPr>
        <p:spPr>
          <a:xfrm>
            <a:off x="3066025" y="420725"/>
            <a:ext cx="5597700" cy="1338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50"/>
              <a:buFont typeface="Arial"/>
              <a:buNone/>
            </a:pPr>
            <a:r>
              <a:rPr b="0" i="1" lang="sv" sz="1550" u="none" cap="none" strike="noStrike">
                <a:solidFill>
                  <a:srgbClr val="333333"/>
                </a:solidFill>
                <a:highlight>
                  <a:srgbClr val="FFFFFF"/>
                </a:highlight>
                <a:latin typeface="Source Sans 3 Light"/>
                <a:ea typeface="Source Sans 3 Light"/>
                <a:cs typeface="Source Sans 3 Light"/>
                <a:sym typeface="Source Sans 3 Light"/>
              </a:rPr>
              <a:t>“We believe we can both benefit from collaborating with other industries and contribute with our own experiences. It’s about learning from each other while sharing what we </a:t>
            </a:r>
            <a:r>
              <a:rPr b="0" i="1" lang="sv" sz="1550" u="none" cap="none" strike="noStrike">
                <a:solidFill>
                  <a:srgbClr val="333333"/>
                </a:solidFill>
                <a:highlight>
                  <a:srgbClr val="FFFFFF"/>
                </a:highlight>
                <a:latin typeface="Source Sans 3 Light"/>
                <a:ea typeface="Source Sans 3 Light"/>
                <a:cs typeface="Source Sans 3 Light"/>
                <a:sym typeface="Source Sans 3 Light"/>
                <a:extLst>
                  <a:ext uri="http://customooxmlschemas.google.com/">
                    <go:slidesCustomData xmlns:go="http://customooxmlschemas.google.com/" textRoundtripDataId="6"/>
                  </a:ext>
                </a:extLst>
              </a:rPr>
              <a:t>know</a:t>
            </a:r>
            <a:r>
              <a:rPr b="0" i="1" lang="sv" sz="1550" u="none" cap="none" strike="noStrike">
                <a:solidFill>
                  <a:srgbClr val="333333"/>
                </a:solidFill>
                <a:highlight>
                  <a:srgbClr val="FFFFFF"/>
                </a:highlight>
                <a:latin typeface="Source Sans 3 Light"/>
                <a:ea typeface="Source Sans 3 Light"/>
                <a:cs typeface="Source Sans 3 Light"/>
                <a:sym typeface="Source Sans 3 Light"/>
              </a:rPr>
              <a:t>.”</a:t>
            </a:r>
            <a:endParaRPr b="0" i="1" sz="1550" u="none" cap="none" strike="noStrike">
              <a:solidFill>
                <a:srgbClr val="333333"/>
              </a:solidFill>
              <a:highlight>
                <a:srgbClr val="FFFFFF"/>
              </a:highlight>
              <a:latin typeface="Source Sans 3 Light"/>
              <a:ea typeface="Source Sans 3 Light"/>
              <a:cs typeface="Source Sans 3 Light"/>
              <a:sym typeface="Source Sans 3 Light"/>
            </a:endParaRPr>
          </a:p>
          <a:p>
            <a:pPr indent="0" lvl="0" marL="0" marR="0" rtl="0" algn="l">
              <a:lnSpc>
                <a:spcPct val="115000"/>
              </a:lnSpc>
              <a:spcBef>
                <a:spcPts val="1200"/>
              </a:spcBef>
              <a:spcAft>
                <a:spcPts val="1200"/>
              </a:spcAft>
              <a:buClr>
                <a:srgbClr val="000000"/>
              </a:buClr>
              <a:buSzPts val="1150"/>
              <a:buFont typeface="Arial"/>
              <a:buNone/>
            </a:pPr>
            <a:r>
              <a:rPr b="0" i="0" lang="sv" sz="1150" u="none" cap="none" strike="noStrike">
                <a:solidFill>
                  <a:srgbClr val="333333"/>
                </a:solidFill>
                <a:highlight>
                  <a:srgbClr val="FFFFFF"/>
                </a:highlight>
                <a:latin typeface="Source Sans 3 Light"/>
                <a:ea typeface="Source Sans 3 Light"/>
                <a:cs typeface="Source Sans 3 Light"/>
                <a:sym typeface="Source Sans 3 Light"/>
              </a:rPr>
              <a:t>Björn Rydberg, Industrial Cyber Security Officer at Siemens Energy - </a:t>
            </a:r>
            <a:r>
              <a:rPr b="1" i="0" lang="sv" sz="1150" u="none" cap="none" strike="noStrike">
                <a:solidFill>
                  <a:srgbClr val="333333"/>
                </a:solidFill>
                <a:highlight>
                  <a:srgbClr val="FFFFFF"/>
                </a:highlight>
                <a:latin typeface="Source Sans 3"/>
                <a:ea typeface="Source Sans 3"/>
                <a:cs typeface="Source Sans 3"/>
                <a:sym typeface="Source Sans 3"/>
              </a:rPr>
              <a:t>members of Cyberly</a:t>
            </a:r>
            <a:r>
              <a:rPr b="0" i="0" lang="sv" sz="1150" u="none" cap="none" strike="noStrike">
                <a:solidFill>
                  <a:srgbClr val="333333"/>
                </a:solidFill>
                <a:highlight>
                  <a:srgbClr val="FFFFFF"/>
                </a:highlight>
                <a:latin typeface="Source Sans 3 Light"/>
                <a:ea typeface="Source Sans 3 Light"/>
                <a:cs typeface="Source Sans 3 Light"/>
                <a:sym typeface="Source Sans 3 Light"/>
              </a:rPr>
              <a:t>. </a:t>
            </a:r>
            <a:endParaRPr b="0" i="1" sz="1150" u="none" cap="none" strike="noStrike">
              <a:solidFill>
                <a:srgbClr val="333333"/>
              </a:solidFill>
              <a:highlight>
                <a:srgbClr val="FFFFFF"/>
              </a:highlight>
              <a:latin typeface="Source Sans 3 Light"/>
              <a:ea typeface="Source Sans 3 Light"/>
              <a:cs typeface="Source Sans 3 Light"/>
              <a:sym typeface="Source Sans 3 Light"/>
            </a:endParaRPr>
          </a:p>
        </p:txBody>
      </p:sp>
      <p:pic>
        <p:nvPicPr>
          <p:cNvPr id="1444" name="Google Shape;1444;g3c9635f887b_0_21" title="DSC_0290.JPG"/>
          <p:cNvPicPr preferRelativeResize="0"/>
          <p:nvPr/>
        </p:nvPicPr>
        <p:blipFill rotWithShape="1">
          <a:blip r:embed="rId3">
            <a:alphaModFix/>
          </a:blip>
          <a:srcRect b="0" l="16041" r="16041" t="0"/>
          <a:stretch/>
        </p:blipFill>
        <p:spPr>
          <a:xfrm>
            <a:off x="355950" y="319250"/>
            <a:ext cx="2139300" cy="2099400"/>
          </a:xfrm>
          <a:prstGeom prst="ellipse">
            <a:avLst/>
          </a:prstGeom>
          <a:noFill/>
          <a:ln>
            <a:noFill/>
          </a:ln>
        </p:spPr>
      </p:pic>
      <p:sp>
        <p:nvSpPr>
          <p:cNvPr id="1445" name="Google Shape;1445;g3c9635f887b_0_21"/>
          <p:cNvSpPr txBox="1"/>
          <p:nvPr/>
        </p:nvSpPr>
        <p:spPr>
          <a:xfrm>
            <a:off x="-15000" y="1932875"/>
            <a:ext cx="9174000" cy="61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sv" sz="3000" u="none" cap="none" strike="noStrike">
                <a:solidFill>
                  <a:schemeClr val="accent1"/>
                </a:solidFill>
                <a:latin typeface="Source Sans 3 Black"/>
                <a:ea typeface="Source Sans 3 Black"/>
                <a:cs typeface="Source Sans 3 Black"/>
                <a:sym typeface="Source Sans 3 Black"/>
              </a:rPr>
              <a:t>Membership that matters</a:t>
            </a:r>
            <a:endParaRPr b="0" i="0" sz="3000" u="none" cap="none" strike="noStrike">
              <a:solidFill>
                <a:schemeClr val="accent1"/>
              </a:solidFill>
              <a:latin typeface="Source Sans 3 Black"/>
              <a:ea typeface="Source Sans 3 Black"/>
              <a:cs typeface="Source Sans 3 Black"/>
              <a:sym typeface="Source Sans 3 Black"/>
            </a:endParaRPr>
          </a:p>
        </p:txBody>
      </p:sp>
      <p:pic>
        <p:nvPicPr>
          <p:cNvPr id="1446" name="Google Shape;1446;g3c9635f887b_0_21" title="Kopia av ©-crelle-_DSC8440.jpg"/>
          <p:cNvPicPr preferRelativeResize="0"/>
          <p:nvPr/>
        </p:nvPicPr>
        <p:blipFill rotWithShape="1">
          <a:blip r:embed="rId4">
            <a:alphaModFix/>
          </a:blip>
          <a:srcRect b="0" l="28484" r="3695" t="0"/>
          <a:stretch/>
        </p:blipFill>
        <p:spPr>
          <a:xfrm>
            <a:off x="6601650" y="2718125"/>
            <a:ext cx="2139300" cy="2099400"/>
          </a:xfrm>
          <a:prstGeom prst="ellipse">
            <a:avLst/>
          </a:prstGeom>
          <a:noFill/>
          <a:ln>
            <a:noFill/>
          </a:ln>
        </p:spPr>
      </p:pic>
      <p:sp>
        <p:nvSpPr>
          <p:cNvPr id="1447" name="Google Shape;1447;g3c9635f887b_0_21"/>
          <p:cNvSpPr txBox="1"/>
          <p:nvPr/>
        </p:nvSpPr>
        <p:spPr>
          <a:xfrm>
            <a:off x="484425" y="2659575"/>
            <a:ext cx="5974200" cy="2354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250"/>
              <a:buFont typeface="Arial"/>
              <a:buNone/>
            </a:pPr>
            <a:r>
              <a:rPr b="0" i="1" lang="sv" sz="1250" u="none" cap="none" strike="noStrike">
                <a:solidFill>
                  <a:srgbClr val="333333"/>
                </a:solidFill>
                <a:highlight>
                  <a:srgbClr val="FFFFFF"/>
                </a:highlight>
                <a:latin typeface="Source Sans 3 Light"/>
                <a:ea typeface="Source Sans 3 Light"/>
                <a:cs typeface="Source Sans 3 Light"/>
                <a:sym typeface="Source Sans 3 Light"/>
              </a:rPr>
              <a:t>“For me, the value of the network became very tangible at the IoT World breakfast. Christian and I just happened to sit next to each other, and that led to this idea that we are now taking forward. That is by far the greatest value.” </a:t>
            </a:r>
            <a:endParaRPr b="0" i="1" sz="1250" u="none" cap="none" strike="noStrike">
              <a:solidFill>
                <a:srgbClr val="333333"/>
              </a:solidFill>
              <a:highlight>
                <a:srgbClr val="FFFFFF"/>
              </a:highlight>
              <a:latin typeface="Source Sans 3 Light"/>
              <a:ea typeface="Source Sans 3 Light"/>
              <a:cs typeface="Source Sans 3 Light"/>
              <a:sym typeface="Source Sans 3 Light"/>
            </a:endParaRPr>
          </a:p>
          <a:p>
            <a:pPr indent="0" lvl="0" marL="0" marR="0" rtl="0" algn="l">
              <a:lnSpc>
                <a:spcPct val="115000"/>
              </a:lnSpc>
              <a:spcBef>
                <a:spcPts val="1200"/>
              </a:spcBef>
              <a:spcAft>
                <a:spcPts val="0"/>
              </a:spcAft>
              <a:buClr>
                <a:srgbClr val="000000"/>
              </a:buClr>
              <a:buSzPts val="1150"/>
              <a:buFont typeface="Arial"/>
              <a:buNone/>
            </a:pPr>
            <a:r>
              <a:rPr b="0" i="0" lang="sv" sz="1150" u="none" cap="none" strike="noStrike">
                <a:solidFill>
                  <a:srgbClr val="333333"/>
                </a:solidFill>
                <a:highlight>
                  <a:schemeClr val="dk1"/>
                </a:highlight>
                <a:latin typeface="Source Sans 3 Light"/>
                <a:ea typeface="Source Sans 3 Light"/>
                <a:cs typeface="Source Sans 3 Light"/>
                <a:sym typeface="Source Sans 3 Light"/>
              </a:rPr>
              <a:t>Christoffer Johannesson, CEO </a:t>
            </a:r>
            <a:r>
              <a:rPr b="0" i="0" lang="sv" sz="1150" u="none" cap="none" strike="noStrike">
                <a:solidFill>
                  <a:srgbClr val="333333"/>
                </a:solidFill>
                <a:highlight>
                  <a:srgbClr val="FFFFFF"/>
                </a:highlight>
                <a:latin typeface="Source Sans 3 Light"/>
                <a:ea typeface="Source Sans 3 Light"/>
                <a:cs typeface="Source Sans 3 Light"/>
                <a:sym typeface="Source Sans 3 Light"/>
              </a:rPr>
              <a:t>Dyno Robotics </a:t>
            </a:r>
            <a:r>
              <a:rPr b="1" i="0" lang="sv" sz="1150" u="none" cap="none" strike="noStrike">
                <a:solidFill>
                  <a:srgbClr val="333333"/>
                </a:solidFill>
                <a:highlight>
                  <a:srgbClr val="FFFFFF"/>
                </a:highlight>
                <a:latin typeface="Source Sans 3"/>
                <a:ea typeface="Source Sans 3"/>
                <a:cs typeface="Source Sans 3"/>
                <a:sym typeface="Source Sans 3"/>
              </a:rPr>
              <a:t>- members of IoT World.</a:t>
            </a:r>
            <a:endParaRPr b="1" i="0" sz="1150" u="none" cap="none" strike="noStrike">
              <a:solidFill>
                <a:srgbClr val="333333"/>
              </a:solidFill>
              <a:highlight>
                <a:srgbClr val="FFFFFF"/>
              </a:highlight>
              <a:latin typeface="Source Sans 3"/>
              <a:ea typeface="Source Sans 3"/>
              <a:cs typeface="Source Sans 3"/>
              <a:sym typeface="Source Sans 3"/>
            </a:endParaRPr>
          </a:p>
          <a:p>
            <a:pPr indent="0" lvl="0" marL="0" marR="0" rtl="0" algn="l">
              <a:lnSpc>
                <a:spcPct val="115000"/>
              </a:lnSpc>
              <a:spcBef>
                <a:spcPts val="1200"/>
              </a:spcBef>
              <a:spcAft>
                <a:spcPts val="0"/>
              </a:spcAft>
              <a:buClr>
                <a:srgbClr val="000000"/>
              </a:buClr>
              <a:buSzPts val="1250"/>
              <a:buFont typeface="Arial"/>
              <a:buNone/>
            </a:pPr>
            <a:r>
              <a:rPr b="0" i="1" lang="sv" sz="1250" u="none" cap="none" strike="noStrike">
                <a:solidFill>
                  <a:srgbClr val="333333"/>
                </a:solidFill>
                <a:highlight>
                  <a:srgbClr val="FFFFFF"/>
                </a:highlight>
                <a:latin typeface="Source Sans 3 Light"/>
                <a:ea typeface="Source Sans 3 Light"/>
                <a:cs typeface="Source Sans 3 Light"/>
                <a:sym typeface="Source Sans 3 Light"/>
              </a:rPr>
              <a:t>“Connecting people is important - that’s when you can discover the things that create real magic. It’s a great idea to organize this kind of event, where you take an hour and simply meet.”</a:t>
            </a:r>
            <a:endParaRPr b="0" i="1" sz="1250" u="none" cap="none" strike="noStrike">
              <a:solidFill>
                <a:srgbClr val="333333"/>
              </a:solidFill>
              <a:highlight>
                <a:srgbClr val="FFFFFF"/>
              </a:highlight>
              <a:latin typeface="Source Sans 3 Light"/>
              <a:ea typeface="Source Sans 3 Light"/>
              <a:cs typeface="Source Sans 3 Light"/>
              <a:sym typeface="Source Sans 3 Light"/>
            </a:endParaRPr>
          </a:p>
          <a:p>
            <a:pPr indent="0" lvl="0" marL="0" marR="0" rtl="0" algn="l">
              <a:lnSpc>
                <a:spcPct val="115000"/>
              </a:lnSpc>
              <a:spcBef>
                <a:spcPts val="1200"/>
              </a:spcBef>
              <a:spcAft>
                <a:spcPts val="1200"/>
              </a:spcAft>
              <a:buClr>
                <a:srgbClr val="000000"/>
              </a:buClr>
              <a:buSzPts val="1150"/>
              <a:buFont typeface="Arial"/>
              <a:buNone/>
            </a:pPr>
            <a:r>
              <a:rPr b="0" i="0" lang="sv" sz="1150" u="none" cap="none" strike="noStrike">
                <a:solidFill>
                  <a:srgbClr val="333333"/>
                </a:solidFill>
                <a:highlight>
                  <a:srgbClr val="FFFFFF"/>
                </a:highlight>
                <a:latin typeface="Source Sans 3 Light"/>
                <a:ea typeface="Source Sans 3 Light"/>
                <a:cs typeface="Source Sans 3 Light"/>
                <a:sym typeface="Source Sans 3 Light"/>
              </a:rPr>
              <a:t>Christian Sahlén, CEO, Actia - </a:t>
            </a:r>
            <a:r>
              <a:rPr b="1" i="0" lang="sv" sz="1150" u="none" cap="none" strike="noStrike">
                <a:solidFill>
                  <a:srgbClr val="333333"/>
                </a:solidFill>
                <a:highlight>
                  <a:srgbClr val="FFFFFF"/>
                </a:highlight>
                <a:latin typeface="Source Sans 3"/>
                <a:ea typeface="Source Sans 3"/>
                <a:cs typeface="Source Sans 3"/>
                <a:sym typeface="Source Sans 3"/>
              </a:rPr>
              <a:t>members of IoT World.</a:t>
            </a:r>
            <a:endParaRPr b="1" i="0" sz="1550" u="none" cap="none" strike="noStrike">
              <a:solidFill>
                <a:srgbClr val="333333"/>
              </a:solidFill>
              <a:highlight>
                <a:srgbClr val="FFFFFF"/>
              </a:highlight>
              <a:latin typeface="Source Sans 3"/>
              <a:ea typeface="Source Sans 3"/>
              <a:cs typeface="Source Sans 3"/>
              <a:sym typeface="Source Sans 3"/>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3a7c6197758_0_0"/>
          <p:cNvSpPr txBox="1"/>
          <p:nvPr>
            <p:ph type="ctrTitle"/>
          </p:nvPr>
        </p:nvSpPr>
        <p:spPr>
          <a:xfrm>
            <a:off x="4559425" y="-899175"/>
            <a:ext cx="3952200" cy="1974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sv"/>
              <a:t>Summing up 2025…</a:t>
            </a:r>
            <a:endParaRPr/>
          </a:p>
        </p:txBody>
      </p:sp>
      <p:sp>
        <p:nvSpPr>
          <p:cNvPr id="1140" name="Google Shape;1140;g3a7c6197758_0_0"/>
          <p:cNvSpPr txBox="1"/>
          <p:nvPr>
            <p:ph idx="1" type="body"/>
          </p:nvPr>
        </p:nvSpPr>
        <p:spPr>
          <a:xfrm>
            <a:off x="4656575" y="1124650"/>
            <a:ext cx="3904500" cy="371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sv" sz="1100"/>
              <a:t>In 2025, Linköping strengthened its position as tech hub. Linköping Science Park contributed to an increased business growth and fostered a more dynamic innovation climate through a record number of business engagement. </a:t>
            </a:r>
            <a:endParaRPr sz="1100"/>
          </a:p>
          <a:p>
            <a:pPr indent="0" lvl="0" marL="0" rtl="0" algn="l">
              <a:lnSpc>
                <a:spcPct val="115000"/>
              </a:lnSpc>
              <a:spcBef>
                <a:spcPts val="0"/>
              </a:spcBef>
              <a:spcAft>
                <a:spcPts val="0"/>
              </a:spcAft>
              <a:buSzPts val="1800"/>
              <a:buNone/>
            </a:pPr>
            <a:r>
              <a:t/>
            </a:r>
            <a:endParaRPr sz="1100"/>
          </a:p>
          <a:p>
            <a:pPr indent="0" lvl="0" marL="0" rtl="0" algn="l">
              <a:lnSpc>
                <a:spcPct val="115000"/>
              </a:lnSpc>
              <a:spcBef>
                <a:spcPts val="0"/>
              </a:spcBef>
              <a:spcAft>
                <a:spcPts val="0"/>
              </a:spcAft>
              <a:buSzPts val="1800"/>
              <a:buNone/>
            </a:pPr>
            <a:r>
              <a:rPr lang="sv" sz="1100"/>
              <a:t>Through clusters, test environments and strategic connections, we strengthened technology transfer and empowered more companies to transform new technology into business faster. </a:t>
            </a:r>
            <a:endParaRPr sz="1100"/>
          </a:p>
          <a:p>
            <a:pPr indent="0" lvl="0" marL="0" rtl="0" algn="l">
              <a:lnSpc>
                <a:spcPct val="115000"/>
              </a:lnSpc>
              <a:spcBef>
                <a:spcPts val="0"/>
              </a:spcBef>
              <a:spcAft>
                <a:spcPts val="0"/>
              </a:spcAft>
              <a:buSzPts val="1800"/>
              <a:buNone/>
            </a:pPr>
            <a:r>
              <a:t/>
            </a:r>
            <a:endParaRPr sz="1100"/>
          </a:p>
          <a:p>
            <a:pPr indent="0" lvl="0" marL="0" rtl="0" algn="l">
              <a:lnSpc>
                <a:spcPct val="115000"/>
              </a:lnSpc>
              <a:spcBef>
                <a:spcPts val="0"/>
              </a:spcBef>
              <a:spcAft>
                <a:spcPts val="0"/>
              </a:spcAft>
              <a:buSzPts val="1800"/>
              <a:buNone/>
            </a:pPr>
            <a:r>
              <a:rPr lang="sv" sz="1100"/>
              <a:t>Investments in deeptech, AI and security boosted innovative power and international awareness. At the same time, our talent initiatives broadened participation and enhanced digital competence for more groups.</a:t>
            </a:r>
            <a:endParaRPr sz="1100"/>
          </a:p>
          <a:p>
            <a:pPr indent="0" lvl="0" marL="0" rtl="0" algn="l">
              <a:lnSpc>
                <a:spcPct val="115000"/>
              </a:lnSpc>
              <a:spcBef>
                <a:spcPts val="0"/>
              </a:spcBef>
              <a:spcAft>
                <a:spcPts val="0"/>
              </a:spcAft>
              <a:buSzPts val="1800"/>
              <a:buNone/>
            </a:pPr>
            <a:r>
              <a:t/>
            </a:r>
            <a:endParaRPr sz="1100"/>
          </a:p>
          <a:p>
            <a:pPr indent="0" lvl="0" marL="0" rtl="0" algn="l">
              <a:lnSpc>
                <a:spcPct val="115000"/>
              </a:lnSpc>
              <a:spcBef>
                <a:spcPts val="0"/>
              </a:spcBef>
              <a:spcAft>
                <a:spcPts val="0"/>
              </a:spcAft>
              <a:buSzPts val="1800"/>
              <a:buNone/>
            </a:pPr>
            <a:r>
              <a:rPr lang="sv" sz="1100"/>
              <a:t>In conclusion, 2025 shows a science park driving transformation and competitiveness in practice.</a:t>
            </a:r>
            <a:endParaRPr sz="1100"/>
          </a:p>
          <a:p>
            <a:pPr indent="0" lvl="0" marL="0" rtl="0" algn="l">
              <a:lnSpc>
                <a:spcPct val="115000"/>
              </a:lnSpc>
              <a:spcBef>
                <a:spcPts val="1200"/>
              </a:spcBef>
              <a:spcAft>
                <a:spcPts val="1200"/>
              </a:spcAft>
              <a:buSzPts val="1800"/>
              <a:buNone/>
            </a:pPr>
            <a:r>
              <a:rPr i="1" lang="sv" sz="1100">
                <a:extLst>
                  <a:ext uri="http://customooxmlschemas.google.com/">
                    <go:slidesCustomData xmlns:go="http://customooxmlschemas.google.com/" textRoundtripDataId="0"/>
                  </a:ext>
                </a:extLst>
              </a:rPr>
              <a:t>Lena Miranda</a:t>
            </a:r>
            <a:br>
              <a:rPr i="1" lang="sv" sz="1100">
                <a:extLst>
                  <a:ext uri="http://customooxmlschemas.google.com/">
                    <go:slidesCustomData xmlns:go="http://customooxmlschemas.google.com/" textRoundtripDataId="0"/>
                  </a:ext>
                </a:extLst>
              </a:rPr>
            </a:br>
            <a:r>
              <a:rPr lang="sv" sz="1100">
                <a:extLst>
                  <a:ext uri="http://customooxmlschemas.google.com/">
                    <go:slidesCustomData xmlns:go="http://customooxmlschemas.google.com/" textRoundtripDataId="1"/>
                  </a:ext>
                </a:extLst>
              </a:rPr>
              <a:t>CEO, Linköping Science Park</a:t>
            </a:r>
            <a:endParaRPr i="1" sz="1100"/>
          </a:p>
        </p:txBody>
      </p:sp>
      <p:pic>
        <p:nvPicPr>
          <p:cNvPr id="1141" name="Google Shape;1141;g3a7c6197758_0_0" title="Lena 221102-303.tiff"/>
          <p:cNvPicPr preferRelativeResize="0"/>
          <p:nvPr>
            <p:ph idx="2" type="pic"/>
          </p:nvPr>
        </p:nvPicPr>
        <p:blipFill rotWithShape="1">
          <a:blip r:embed="rId3">
            <a:alphaModFix/>
          </a:blip>
          <a:srcRect b="0" l="12109" r="37369" t="0"/>
          <a:stretch/>
        </p:blipFill>
        <p:spPr>
          <a:xfrm>
            <a:off x="-39950" y="0"/>
            <a:ext cx="3904500" cy="5150999"/>
          </a:xfrm>
          <a:prstGeom prst="rect">
            <a:avLst/>
          </a:prstGeom>
          <a:solidFill>
            <a:schemeClr val="dk1"/>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cxnSp>
        <p:nvCxnSpPr>
          <p:cNvPr id="1452" name="Google Shape;1452;g3bed48ece33_0_2025"/>
          <p:cNvCxnSpPr/>
          <p:nvPr/>
        </p:nvCxnSpPr>
        <p:spPr>
          <a:xfrm>
            <a:off x="3199150" y="-2200"/>
            <a:ext cx="0" cy="3831900"/>
          </a:xfrm>
          <a:prstGeom prst="straightConnector1">
            <a:avLst/>
          </a:prstGeom>
          <a:noFill/>
          <a:ln cap="flat" cmpd="sng" w="19050">
            <a:solidFill>
              <a:srgbClr val="F34497"/>
            </a:solidFill>
            <a:prstDash val="solid"/>
            <a:round/>
            <a:headEnd len="sm" w="sm" type="none"/>
            <a:tailEnd len="sm" w="sm" type="none"/>
          </a:ln>
        </p:spPr>
      </p:cxnSp>
      <p:cxnSp>
        <p:nvCxnSpPr>
          <p:cNvPr id="1453" name="Google Shape;1453;g3bed48ece33_0_2025"/>
          <p:cNvCxnSpPr/>
          <p:nvPr/>
        </p:nvCxnSpPr>
        <p:spPr>
          <a:xfrm>
            <a:off x="122350" y="3834100"/>
            <a:ext cx="9021600" cy="0"/>
          </a:xfrm>
          <a:prstGeom prst="straightConnector1">
            <a:avLst/>
          </a:prstGeom>
          <a:noFill/>
          <a:ln cap="flat" cmpd="sng" w="19050">
            <a:solidFill>
              <a:srgbClr val="F34497"/>
            </a:solidFill>
            <a:prstDash val="solid"/>
            <a:round/>
            <a:headEnd len="sm" w="sm" type="none"/>
            <a:tailEnd len="sm" w="sm" type="none"/>
          </a:ln>
        </p:spPr>
      </p:cxnSp>
      <p:pic>
        <p:nvPicPr>
          <p:cNvPr id="1454" name="Google Shape;1454;g3bed48ece33_0_2025" title="logga.png"/>
          <p:cNvPicPr preferRelativeResize="0"/>
          <p:nvPr/>
        </p:nvPicPr>
        <p:blipFill rotWithShape="1">
          <a:blip r:embed="rId3">
            <a:alphaModFix/>
          </a:blip>
          <a:srcRect b="0" l="0" r="0" t="0"/>
          <a:stretch/>
        </p:blipFill>
        <p:spPr>
          <a:xfrm>
            <a:off x="7819893" y="4224506"/>
            <a:ext cx="681166" cy="360800"/>
          </a:xfrm>
          <a:prstGeom prst="rect">
            <a:avLst/>
          </a:prstGeom>
          <a:noFill/>
          <a:ln>
            <a:noFill/>
          </a:ln>
        </p:spPr>
      </p:pic>
      <p:sp>
        <p:nvSpPr>
          <p:cNvPr id="1455" name="Google Shape;1455;g3bed48ece33_0_2025"/>
          <p:cNvSpPr txBox="1"/>
          <p:nvPr/>
        </p:nvSpPr>
        <p:spPr>
          <a:xfrm>
            <a:off x="-216581" y="323125"/>
            <a:ext cx="3672000" cy="581400"/>
          </a:xfrm>
          <a:prstGeom prst="rect">
            <a:avLst/>
          </a:prstGeom>
          <a:noFill/>
          <a:ln>
            <a:noFill/>
          </a:ln>
        </p:spPr>
        <p:txBody>
          <a:bodyPr anchorCtr="0" anchor="t" bIns="77375" lIns="77375" spcFirstLastPara="1" rIns="77375" wrap="square" tIns="77375">
            <a:spAutoFit/>
          </a:bodyPr>
          <a:lstStyle/>
          <a:p>
            <a:pPr indent="0" lvl="0" marL="0" marR="0" rtl="0" algn="ctr">
              <a:lnSpc>
                <a:spcPct val="100000"/>
              </a:lnSpc>
              <a:spcBef>
                <a:spcPts val="0"/>
              </a:spcBef>
              <a:spcAft>
                <a:spcPts val="0"/>
              </a:spcAft>
              <a:buClr>
                <a:srgbClr val="000000"/>
              </a:buClr>
              <a:buSzPts val="2761"/>
              <a:buFont typeface="Arial"/>
              <a:buNone/>
            </a:pPr>
            <a:r>
              <a:rPr b="0" i="0" lang="sv" sz="2761" u="none" cap="none" strike="noStrike">
                <a:solidFill>
                  <a:schemeClr val="accent1"/>
                </a:solidFill>
                <a:latin typeface="Source Sans 3 Black"/>
                <a:ea typeface="Source Sans 3 Black"/>
                <a:cs typeface="Source Sans 3 Black"/>
                <a:sym typeface="Source Sans 3 Black"/>
              </a:rPr>
              <a:t>Testbed vouchers</a:t>
            </a:r>
            <a:endParaRPr b="0" i="0" sz="2761" u="none" cap="none" strike="noStrike">
              <a:solidFill>
                <a:srgbClr val="000000"/>
              </a:solidFill>
              <a:latin typeface="Source Sans 3"/>
              <a:ea typeface="Source Sans 3"/>
              <a:cs typeface="Source Sans 3"/>
              <a:sym typeface="Source Sans 3"/>
            </a:endParaRPr>
          </a:p>
        </p:txBody>
      </p:sp>
      <p:grpSp>
        <p:nvGrpSpPr>
          <p:cNvPr id="1456" name="Google Shape;1456;g3bed48ece33_0_2025"/>
          <p:cNvGrpSpPr/>
          <p:nvPr/>
        </p:nvGrpSpPr>
        <p:grpSpPr>
          <a:xfrm>
            <a:off x="3287115" y="108014"/>
            <a:ext cx="2783100" cy="1077725"/>
            <a:chOff x="2839850" y="-987"/>
            <a:chExt cx="2783100" cy="1077725"/>
          </a:xfrm>
        </p:grpSpPr>
        <p:sp>
          <p:nvSpPr>
            <p:cNvPr id="1457" name="Google Shape;1457;g3bed48ece33_0_2025"/>
            <p:cNvSpPr txBox="1"/>
            <p:nvPr/>
          </p:nvSpPr>
          <p:spPr>
            <a:xfrm>
              <a:off x="3159323" y="641738"/>
              <a:ext cx="2158500" cy="435000"/>
            </a:xfrm>
            <a:prstGeom prst="rect">
              <a:avLst/>
            </a:prstGeom>
            <a:noFill/>
            <a:ln>
              <a:noFill/>
            </a:ln>
          </p:spPr>
          <p:txBody>
            <a:bodyPr anchorCtr="0" anchor="t" bIns="59675" lIns="59675" spcFirstLastPara="1" rIns="59675" wrap="square" tIns="5967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accent1"/>
                  </a:solidFill>
                  <a:latin typeface="Source Sans 3 Light"/>
                  <a:ea typeface="Source Sans 3 Light"/>
                  <a:cs typeface="Source Sans 3 Light"/>
                  <a:sym typeface="Source Sans 3 Light"/>
                </a:rPr>
                <a:t>would not have been able to complete the test without the testbed vouchers.</a:t>
              </a:r>
              <a:endParaRPr b="0" i="0" sz="950" u="none" cap="none" strike="noStrike">
                <a:solidFill>
                  <a:schemeClr val="accent1"/>
                </a:solidFill>
                <a:latin typeface="Source Sans 3 Light"/>
                <a:ea typeface="Source Sans 3 Light"/>
                <a:cs typeface="Source Sans 3 Light"/>
                <a:sym typeface="Source Sans 3 Light"/>
              </a:endParaRPr>
            </a:p>
          </p:txBody>
        </p:sp>
        <p:sp>
          <p:nvSpPr>
            <p:cNvPr id="1458" name="Google Shape;1458;g3bed48ece33_0_2025"/>
            <p:cNvSpPr txBox="1"/>
            <p:nvPr/>
          </p:nvSpPr>
          <p:spPr>
            <a:xfrm>
              <a:off x="2839850" y="-987"/>
              <a:ext cx="2783100" cy="7737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4242"/>
                <a:buFont typeface="Arial"/>
                <a:buNone/>
              </a:pPr>
              <a:r>
                <a:rPr b="0" i="0" lang="sv" sz="4242" u="none" cap="none" strike="noStrike">
                  <a:solidFill>
                    <a:schemeClr val="accent1"/>
                  </a:solidFill>
                  <a:latin typeface="Source Sans 3 Black"/>
                  <a:ea typeface="Source Sans 3 Black"/>
                  <a:cs typeface="Source Sans 3 Black"/>
                  <a:sym typeface="Source Sans 3 Black"/>
                </a:rPr>
                <a:t>9/10</a:t>
              </a:r>
              <a:endParaRPr b="0" i="0" sz="4242" u="none" cap="none" strike="noStrike">
                <a:solidFill>
                  <a:schemeClr val="accent1"/>
                </a:solidFill>
                <a:latin typeface="Source Sans 3 Black"/>
                <a:ea typeface="Source Sans 3 Black"/>
                <a:cs typeface="Source Sans 3 Black"/>
                <a:sym typeface="Source Sans 3 Black"/>
              </a:endParaRPr>
            </a:p>
          </p:txBody>
        </p:sp>
      </p:grpSp>
      <p:grpSp>
        <p:nvGrpSpPr>
          <p:cNvPr id="1459" name="Google Shape;1459;g3bed48ece33_0_2025"/>
          <p:cNvGrpSpPr/>
          <p:nvPr/>
        </p:nvGrpSpPr>
        <p:grpSpPr>
          <a:xfrm>
            <a:off x="-164638" y="3872804"/>
            <a:ext cx="1778958" cy="1084759"/>
            <a:chOff x="3375888" y="2328038"/>
            <a:chExt cx="2783100" cy="1084759"/>
          </a:xfrm>
        </p:grpSpPr>
        <p:sp>
          <p:nvSpPr>
            <p:cNvPr id="1460" name="Google Shape;1460;g3bed48ece33_0_2025"/>
            <p:cNvSpPr txBox="1"/>
            <p:nvPr/>
          </p:nvSpPr>
          <p:spPr>
            <a:xfrm>
              <a:off x="3375888" y="2328038"/>
              <a:ext cx="2783100" cy="7737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4242"/>
                <a:buFont typeface="Arial"/>
                <a:buNone/>
              </a:pPr>
              <a:r>
                <a:rPr b="0" i="0" lang="sv" sz="4242" u="none" cap="none" strike="noStrike">
                  <a:solidFill>
                    <a:schemeClr val="accent2"/>
                  </a:solidFill>
                  <a:latin typeface="Source Sans 3 Black"/>
                  <a:ea typeface="Source Sans 3 Black"/>
                  <a:cs typeface="Source Sans 3 Black"/>
                  <a:sym typeface="Source Sans 3 Black"/>
                </a:rPr>
                <a:t>17</a:t>
              </a:r>
              <a:endParaRPr b="0" i="0" sz="4242" u="none" cap="none" strike="noStrike">
                <a:solidFill>
                  <a:schemeClr val="accent2"/>
                </a:solidFill>
                <a:latin typeface="Source Sans 3 Black"/>
                <a:ea typeface="Source Sans 3 Black"/>
                <a:cs typeface="Source Sans 3 Black"/>
                <a:sym typeface="Source Sans 3 Black"/>
              </a:endParaRPr>
            </a:p>
          </p:txBody>
        </p:sp>
        <p:sp>
          <p:nvSpPr>
            <p:cNvPr id="1461" name="Google Shape;1461;g3bed48ece33_0_2025"/>
            <p:cNvSpPr txBox="1"/>
            <p:nvPr/>
          </p:nvSpPr>
          <p:spPr>
            <a:xfrm>
              <a:off x="3928198" y="2990697"/>
              <a:ext cx="1678500" cy="4221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979"/>
                <a:buFont typeface="Arial"/>
                <a:buNone/>
              </a:pPr>
              <a:r>
                <a:rPr b="0" i="0" lang="sv" sz="979" u="none" cap="none" strike="noStrike">
                  <a:solidFill>
                    <a:schemeClr val="accent2"/>
                  </a:solidFill>
                  <a:latin typeface="Source Sans 3 Light"/>
                  <a:ea typeface="Source Sans 3 Light"/>
                  <a:cs typeface="Source Sans 3 Light"/>
                  <a:sym typeface="Source Sans 3 Light"/>
                </a:rPr>
                <a:t>companies granted vouchers</a:t>
              </a:r>
              <a:endParaRPr b="0" i="0" sz="979" u="none" cap="none" strike="noStrike">
                <a:solidFill>
                  <a:schemeClr val="accent2"/>
                </a:solidFill>
                <a:latin typeface="Source Sans 3 Light"/>
                <a:ea typeface="Source Sans 3 Light"/>
                <a:cs typeface="Source Sans 3 Light"/>
                <a:sym typeface="Source Sans 3 Light"/>
              </a:endParaRPr>
            </a:p>
          </p:txBody>
        </p:sp>
      </p:grpSp>
      <p:grpSp>
        <p:nvGrpSpPr>
          <p:cNvPr id="1462" name="Google Shape;1462;g3bed48ece33_0_2025"/>
          <p:cNvGrpSpPr/>
          <p:nvPr/>
        </p:nvGrpSpPr>
        <p:grpSpPr>
          <a:xfrm>
            <a:off x="3346515" y="2499463"/>
            <a:ext cx="2664300" cy="1090387"/>
            <a:chOff x="3015513" y="2451775"/>
            <a:chExt cx="2664300" cy="1090387"/>
          </a:xfrm>
        </p:grpSpPr>
        <p:sp>
          <p:nvSpPr>
            <p:cNvPr id="1463" name="Google Shape;1463;g3bed48ece33_0_2025"/>
            <p:cNvSpPr txBox="1"/>
            <p:nvPr/>
          </p:nvSpPr>
          <p:spPr>
            <a:xfrm>
              <a:off x="3569273" y="3120062"/>
              <a:ext cx="1563300" cy="4221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979"/>
                <a:buFont typeface="Arial"/>
                <a:buNone/>
              </a:pPr>
              <a:r>
                <a:rPr b="0" i="0" lang="sv" sz="979" u="none" cap="none" strike="noStrike">
                  <a:solidFill>
                    <a:schemeClr val="accent1"/>
                  </a:solidFill>
                  <a:latin typeface="Source Sans 3 Light"/>
                  <a:ea typeface="Source Sans 3 Light"/>
                  <a:cs typeface="Source Sans 3 Light"/>
                  <a:sym typeface="Source Sans 3 Light"/>
                </a:rPr>
                <a:t>would recommend others to apply for a testbed voucher.</a:t>
              </a:r>
              <a:endParaRPr b="0" i="0" sz="979" u="none" cap="none" strike="noStrike">
                <a:solidFill>
                  <a:schemeClr val="accent1"/>
                </a:solidFill>
                <a:latin typeface="Source Sans 3 Light"/>
                <a:ea typeface="Source Sans 3 Light"/>
                <a:cs typeface="Source Sans 3 Light"/>
                <a:sym typeface="Source Sans 3 Light"/>
              </a:endParaRPr>
            </a:p>
          </p:txBody>
        </p:sp>
        <p:sp>
          <p:nvSpPr>
            <p:cNvPr id="1464" name="Google Shape;1464;g3bed48ece33_0_2025"/>
            <p:cNvSpPr txBox="1"/>
            <p:nvPr/>
          </p:nvSpPr>
          <p:spPr>
            <a:xfrm>
              <a:off x="3015513" y="2451775"/>
              <a:ext cx="2664300" cy="773700"/>
            </a:xfrm>
            <a:prstGeom prst="rect">
              <a:avLst/>
            </a:prstGeom>
            <a:noFill/>
            <a:ln>
              <a:noFill/>
            </a:ln>
          </p:spPr>
          <p:txBody>
            <a:bodyPr anchorCtr="0" anchor="t" bIns="59675" lIns="59675" spcFirstLastPara="1" rIns="59675" wrap="square" tIns="59675">
              <a:spAutoFit/>
            </a:bodyPr>
            <a:lstStyle/>
            <a:p>
              <a:pPr indent="0" lvl="0" marL="0" marR="0" rtl="0" algn="ctr">
                <a:lnSpc>
                  <a:spcPct val="100000"/>
                </a:lnSpc>
                <a:spcBef>
                  <a:spcPts val="0"/>
                </a:spcBef>
                <a:spcAft>
                  <a:spcPts val="0"/>
                </a:spcAft>
                <a:buClr>
                  <a:srgbClr val="000000"/>
                </a:buClr>
                <a:buSzPts val="4242"/>
                <a:buFont typeface="Arial"/>
                <a:buNone/>
              </a:pPr>
              <a:r>
                <a:rPr b="0" i="0" lang="sv" sz="4242" u="none" cap="none" strike="noStrike">
                  <a:solidFill>
                    <a:schemeClr val="accent1"/>
                  </a:solidFill>
                  <a:latin typeface="Source Sans 3 Black"/>
                  <a:ea typeface="Source Sans 3 Black"/>
                  <a:cs typeface="Source Sans 3 Black"/>
                  <a:sym typeface="Source Sans 3 Black"/>
                </a:rPr>
                <a:t>100%</a:t>
              </a:r>
              <a:endParaRPr b="0" i="0" sz="4242" u="none" cap="none" strike="noStrike">
                <a:solidFill>
                  <a:schemeClr val="accent1"/>
                </a:solidFill>
                <a:latin typeface="Source Sans 3 Black"/>
                <a:ea typeface="Source Sans 3 Black"/>
                <a:cs typeface="Source Sans 3 Black"/>
                <a:sym typeface="Source Sans 3 Black"/>
              </a:endParaRPr>
            </a:p>
          </p:txBody>
        </p:sp>
      </p:grpSp>
      <p:sp>
        <p:nvSpPr>
          <p:cNvPr id="1465" name="Google Shape;1465;g3bed48ece33_0_2025"/>
          <p:cNvSpPr txBox="1"/>
          <p:nvPr/>
        </p:nvSpPr>
        <p:spPr>
          <a:xfrm>
            <a:off x="232425" y="835925"/>
            <a:ext cx="2783100" cy="938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100"/>
              <a:buFont typeface="Arial"/>
              <a:buNone/>
            </a:pPr>
            <a:r>
              <a:rPr b="0" i="0" lang="sv" sz="1100" u="none" cap="none" strike="noStrike">
                <a:solidFill>
                  <a:schemeClr val="lt1"/>
                </a:solidFill>
                <a:latin typeface="Source Sans 3 Light"/>
                <a:ea typeface="Source Sans 3 Light"/>
                <a:cs typeface="Source Sans 3 Light"/>
                <a:sym typeface="Source Sans 3 Light"/>
              </a:rPr>
              <a:t>As a part of the project Linköping Climate Neutral 2030, the testbed vouchers are handed out to solutions or products within the sustainability area.</a:t>
            </a:r>
            <a:endParaRPr b="0" i="0" sz="1100" u="none" cap="none" strike="noStrike">
              <a:solidFill>
                <a:schemeClr val="lt1"/>
              </a:solidFill>
              <a:latin typeface="Source Sans 3 Light"/>
              <a:ea typeface="Source Sans 3 Light"/>
              <a:cs typeface="Source Sans 3 Light"/>
              <a:sym typeface="Source Sans 3 Light"/>
            </a:endParaRPr>
          </a:p>
        </p:txBody>
      </p:sp>
      <p:grpSp>
        <p:nvGrpSpPr>
          <p:cNvPr id="1466" name="Google Shape;1466;g3bed48ece33_0_2025"/>
          <p:cNvGrpSpPr/>
          <p:nvPr/>
        </p:nvGrpSpPr>
        <p:grpSpPr>
          <a:xfrm>
            <a:off x="295408" y="2893738"/>
            <a:ext cx="2718225" cy="686426"/>
            <a:chOff x="363043" y="1459715"/>
            <a:chExt cx="4233995" cy="1069200"/>
          </a:xfrm>
        </p:grpSpPr>
        <p:pic>
          <p:nvPicPr>
            <p:cNvPr id="1467" name="Google Shape;1467;g3bed48ece33_0_2025" title="Julia Bergman2.jpg"/>
            <p:cNvPicPr preferRelativeResize="0"/>
            <p:nvPr/>
          </p:nvPicPr>
          <p:blipFill rotWithShape="1">
            <a:blip r:embed="rId4">
              <a:alphaModFix/>
            </a:blip>
            <a:srcRect b="24532" l="0" r="0" t="0"/>
            <a:stretch/>
          </p:blipFill>
          <p:spPr>
            <a:xfrm>
              <a:off x="363043" y="1459715"/>
              <a:ext cx="1062600" cy="1069200"/>
            </a:xfrm>
            <a:prstGeom prst="flowChartSummingJunction">
              <a:avLst/>
            </a:prstGeom>
            <a:noFill/>
            <a:ln>
              <a:noFill/>
            </a:ln>
          </p:spPr>
        </p:pic>
        <p:sp>
          <p:nvSpPr>
            <p:cNvPr id="1468" name="Google Shape;1468;g3bed48ece33_0_2025"/>
            <p:cNvSpPr txBox="1"/>
            <p:nvPr/>
          </p:nvSpPr>
          <p:spPr>
            <a:xfrm>
              <a:off x="1559838" y="1672195"/>
              <a:ext cx="3037200" cy="615600"/>
            </a:xfrm>
            <a:prstGeom prst="rect">
              <a:avLst/>
            </a:prstGeom>
            <a:noFill/>
            <a:ln>
              <a:noFill/>
            </a:ln>
          </p:spPr>
          <p:txBody>
            <a:bodyPr anchorCtr="0" anchor="t" bIns="58675" lIns="58675" spcFirstLastPara="1" rIns="58675" wrap="square" tIns="58675">
              <a:spAutoFit/>
            </a:bodyPr>
            <a:lstStyle/>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rgbClr val="000000"/>
                  </a:solidFill>
                  <a:latin typeface="Source Sans 3 Black"/>
                  <a:ea typeface="Source Sans 3 Black"/>
                  <a:cs typeface="Source Sans 3 Black"/>
                  <a:sym typeface="Source Sans 3 Black"/>
                </a:rPr>
                <a:t>Julia Bergman</a:t>
              </a:r>
              <a:endParaRPr b="0" i="0" sz="897" u="none" cap="none" strike="noStrike">
                <a:solidFill>
                  <a:srgbClr val="000000"/>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rgbClr val="000000"/>
                  </a:solidFill>
                  <a:latin typeface="Source Sans 3 Light"/>
                  <a:ea typeface="Source Sans 3 Light"/>
                  <a:cs typeface="Source Sans 3 Light"/>
                  <a:sym typeface="Source Sans 3 Light"/>
                </a:rPr>
                <a:t>Communications Manager</a:t>
              </a:r>
              <a:endParaRPr b="0" i="0" sz="897" u="none" cap="none" strike="noStrike">
                <a:solidFill>
                  <a:srgbClr val="000000"/>
                </a:solidFill>
                <a:latin typeface="Source Sans 3 Light"/>
                <a:ea typeface="Source Sans 3 Light"/>
                <a:cs typeface="Source Sans 3 Light"/>
                <a:sym typeface="Source Sans 3 Light"/>
              </a:endParaRPr>
            </a:p>
          </p:txBody>
        </p:sp>
      </p:grpSp>
      <p:grpSp>
        <p:nvGrpSpPr>
          <p:cNvPr id="1469" name="Google Shape;1469;g3bed48ece33_0_2025"/>
          <p:cNvGrpSpPr/>
          <p:nvPr/>
        </p:nvGrpSpPr>
        <p:grpSpPr>
          <a:xfrm>
            <a:off x="294210" y="1843875"/>
            <a:ext cx="2719477" cy="757247"/>
            <a:chOff x="1825105" y="1397883"/>
            <a:chExt cx="4235945" cy="1179512"/>
          </a:xfrm>
        </p:grpSpPr>
        <p:pic>
          <p:nvPicPr>
            <p:cNvPr id="1470" name="Google Shape;1470;g3bed48ece33_0_2025" title="Ulrika Johansson 1 sv low av Fotograf Engström.jpg"/>
            <p:cNvPicPr preferRelativeResize="0"/>
            <p:nvPr/>
          </p:nvPicPr>
          <p:blipFill rotWithShape="1">
            <a:blip r:embed="rId5">
              <a:alphaModFix/>
            </a:blip>
            <a:srcRect b="29541" l="4027" r="4018" t="1306"/>
            <a:stretch/>
          </p:blipFill>
          <p:spPr>
            <a:xfrm>
              <a:off x="1825105" y="1508195"/>
              <a:ext cx="1066500" cy="1069200"/>
            </a:xfrm>
            <a:prstGeom prst="flowChartSummingJunction">
              <a:avLst/>
            </a:prstGeom>
            <a:noFill/>
            <a:ln>
              <a:noFill/>
            </a:ln>
          </p:spPr>
        </p:pic>
        <p:sp>
          <p:nvSpPr>
            <p:cNvPr id="1471" name="Google Shape;1471;g3bed48ece33_0_2025"/>
            <p:cNvSpPr txBox="1"/>
            <p:nvPr/>
          </p:nvSpPr>
          <p:spPr>
            <a:xfrm>
              <a:off x="3032850" y="1397883"/>
              <a:ext cx="3028200" cy="615600"/>
            </a:xfrm>
            <a:prstGeom prst="rect">
              <a:avLst/>
            </a:prstGeom>
            <a:noFill/>
            <a:ln>
              <a:noFill/>
            </a:ln>
          </p:spPr>
          <p:txBody>
            <a:bodyPr anchorCtr="0" anchor="t" bIns="58675" lIns="58675" spcFirstLastPara="1" rIns="58675" wrap="square" tIns="58675">
              <a:spAutoFit/>
            </a:bodyPr>
            <a:lstStyle/>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rgbClr val="000000"/>
                  </a:solidFill>
                  <a:latin typeface="Source Sans 3 Black"/>
                  <a:ea typeface="Source Sans 3 Black"/>
                  <a:cs typeface="Source Sans 3 Black"/>
                  <a:sym typeface="Source Sans 3 Black"/>
                </a:rPr>
                <a:t>Ulrika Johansson</a:t>
              </a:r>
              <a:endParaRPr b="0" i="0" sz="897" u="none" cap="none" strike="noStrike">
                <a:solidFill>
                  <a:srgbClr val="000000"/>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897"/>
                <a:buFont typeface="Arial"/>
                <a:buNone/>
              </a:pPr>
              <a:r>
                <a:rPr b="0" i="0" lang="sv" sz="897" u="none" cap="none" strike="noStrike">
                  <a:solidFill>
                    <a:srgbClr val="000000"/>
                  </a:solidFill>
                  <a:latin typeface="Source Sans 3 Light"/>
                  <a:ea typeface="Source Sans 3 Light"/>
                  <a:cs typeface="Source Sans 3 Light"/>
                  <a:sym typeface="Source Sans 3 Light"/>
                </a:rPr>
                <a:t>Project Manager</a:t>
              </a:r>
              <a:endParaRPr b="0" i="0" sz="897" u="none" cap="none" strike="noStrike">
                <a:solidFill>
                  <a:srgbClr val="000000"/>
                </a:solidFill>
                <a:latin typeface="Source Sans 3 Light"/>
                <a:ea typeface="Source Sans 3 Light"/>
                <a:cs typeface="Source Sans 3 Light"/>
                <a:sym typeface="Source Sans 3 Light"/>
              </a:endParaRPr>
            </a:p>
          </p:txBody>
        </p:sp>
      </p:grpSp>
      <p:pic>
        <p:nvPicPr>
          <p:cNvPr id="1472" name="Google Shape;1472;g3bed48ece33_0_2025" title="linkoping--300x200.jpg"/>
          <p:cNvPicPr preferRelativeResize="0"/>
          <p:nvPr/>
        </p:nvPicPr>
        <p:blipFill rotWithShape="1">
          <a:blip r:embed="rId6">
            <a:alphaModFix/>
          </a:blip>
          <a:srcRect b="13531" l="0" r="0" t="17568"/>
          <a:stretch/>
        </p:blipFill>
        <p:spPr>
          <a:xfrm>
            <a:off x="8197455" y="4746237"/>
            <a:ext cx="761525" cy="349800"/>
          </a:xfrm>
          <a:prstGeom prst="rect">
            <a:avLst/>
          </a:prstGeom>
          <a:noFill/>
          <a:ln>
            <a:noFill/>
          </a:ln>
        </p:spPr>
      </p:pic>
      <p:pic>
        <p:nvPicPr>
          <p:cNvPr id="1473" name="Google Shape;1473;g3bed48ece33_0_2025" title="logo.svg"/>
          <p:cNvPicPr preferRelativeResize="0"/>
          <p:nvPr/>
        </p:nvPicPr>
        <p:blipFill rotWithShape="1">
          <a:blip r:embed="rId7">
            <a:alphaModFix/>
          </a:blip>
          <a:srcRect b="0" l="0" r="0" t="0"/>
          <a:stretch/>
        </p:blipFill>
        <p:spPr>
          <a:xfrm>
            <a:off x="5622954" y="4758629"/>
            <a:ext cx="652926" cy="275522"/>
          </a:xfrm>
          <a:prstGeom prst="rect">
            <a:avLst/>
          </a:prstGeom>
          <a:noFill/>
          <a:ln>
            <a:noFill/>
          </a:ln>
        </p:spPr>
      </p:pic>
      <p:pic>
        <p:nvPicPr>
          <p:cNvPr id="1474" name="Google Shape;1474;g3bed48ece33_0_2025" title="Stångåstaden.png"/>
          <p:cNvPicPr preferRelativeResize="0"/>
          <p:nvPr/>
        </p:nvPicPr>
        <p:blipFill rotWithShape="1">
          <a:blip r:embed="rId8">
            <a:alphaModFix/>
          </a:blip>
          <a:srcRect b="0" l="0" r="0" t="0"/>
          <a:stretch/>
        </p:blipFill>
        <p:spPr>
          <a:xfrm>
            <a:off x="8365170" y="4444272"/>
            <a:ext cx="652926" cy="270964"/>
          </a:xfrm>
          <a:prstGeom prst="rect">
            <a:avLst/>
          </a:prstGeom>
          <a:noFill/>
          <a:ln>
            <a:noFill/>
          </a:ln>
        </p:spPr>
      </p:pic>
      <p:pic>
        <p:nvPicPr>
          <p:cNvPr id="1475" name="Google Shape;1475;g3bed48ece33_0_2025" title="Sanktkors_logo.png"/>
          <p:cNvPicPr preferRelativeResize="0"/>
          <p:nvPr/>
        </p:nvPicPr>
        <p:blipFill rotWithShape="1">
          <a:blip r:embed="rId9">
            <a:alphaModFix/>
          </a:blip>
          <a:srcRect b="0" l="0" r="0" t="0"/>
          <a:stretch/>
        </p:blipFill>
        <p:spPr>
          <a:xfrm>
            <a:off x="5985012" y="4558848"/>
            <a:ext cx="796323" cy="192214"/>
          </a:xfrm>
          <a:prstGeom prst="rect">
            <a:avLst/>
          </a:prstGeom>
          <a:noFill/>
          <a:ln>
            <a:noFill/>
          </a:ln>
        </p:spPr>
      </p:pic>
      <p:pic>
        <p:nvPicPr>
          <p:cNvPr id="1476" name="Google Shape;1476;g3bed48ece33_0_2025" title="logo.png"/>
          <p:cNvPicPr preferRelativeResize="0"/>
          <p:nvPr/>
        </p:nvPicPr>
        <p:blipFill rotWithShape="1">
          <a:blip r:embed="rId10">
            <a:alphaModFix/>
          </a:blip>
          <a:srcRect b="0" l="0" r="0" t="0"/>
          <a:stretch/>
        </p:blipFill>
        <p:spPr>
          <a:xfrm>
            <a:off x="7076733" y="4571631"/>
            <a:ext cx="971280" cy="192225"/>
          </a:xfrm>
          <a:prstGeom prst="rect">
            <a:avLst/>
          </a:prstGeom>
          <a:noFill/>
          <a:ln>
            <a:noFill/>
          </a:ln>
        </p:spPr>
      </p:pic>
      <p:sp>
        <p:nvSpPr>
          <p:cNvPr id="1477" name="Google Shape;1477;g3bed48ece33_0_2025"/>
          <p:cNvSpPr txBox="1"/>
          <p:nvPr/>
        </p:nvSpPr>
        <p:spPr>
          <a:xfrm>
            <a:off x="5827168" y="3861333"/>
            <a:ext cx="2921700" cy="349800"/>
          </a:xfrm>
          <a:prstGeom prst="rect">
            <a:avLst/>
          </a:prstGeom>
          <a:noFill/>
          <a:ln>
            <a:noFill/>
          </a:ln>
        </p:spPr>
        <p:txBody>
          <a:bodyPr anchorCtr="0" anchor="t" bIns="83125" lIns="83125" spcFirstLastPara="1" rIns="83125" wrap="square" tIns="83125">
            <a:spAutoFit/>
          </a:bodyPr>
          <a:lstStyle/>
          <a:p>
            <a:pPr indent="0" lvl="0" marL="0" marR="0" rtl="0" algn="ctr">
              <a:lnSpc>
                <a:spcPct val="100000"/>
              </a:lnSpc>
              <a:spcBef>
                <a:spcPts val="0"/>
              </a:spcBef>
              <a:spcAft>
                <a:spcPts val="0"/>
              </a:spcAft>
              <a:buClr>
                <a:srgbClr val="000000"/>
              </a:buClr>
              <a:buSzPts val="1181"/>
              <a:buFont typeface="Arial"/>
              <a:buNone/>
            </a:pPr>
            <a:r>
              <a:rPr b="0" i="0" lang="sv" sz="1181" u="none" cap="none" strike="noStrike">
                <a:solidFill>
                  <a:schemeClr val="accent1"/>
                </a:solidFill>
                <a:latin typeface="Source Sans 3 Black"/>
                <a:ea typeface="Source Sans 3 Black"/>
                <a:cs typeface="Source Sans 3 Black"/>
                <a:sym typeface="Source Sans 3 Black"/>
              </a:rPr>
              <a:t>A part of Linköping Climate </a:t>
            </a:r>
            <a:r>
              <a:rPr b="0" i="0" lang="sv" sz="1181" u="none" cap="none" strike="noStrike">
                <a:solidFill>
                  <a:schemeClr val="accent1"/>
                </a:solidFill>
                <a:latin typeface="Source Sans 3 Black"/>
                <a:ea typeface="Source Sans 3 Black"/>
                <a:cs typeface="Source Sans 3 Black"/>
                <a:sym typeface="Source Sans 3 Black"/>
                <a:extLst>
                  <a:ext uri="http://customooxmlschemas.google.com/">
                    <go:slidesCustomData xmlns:go="http://customooxmlschemas.google.com/" textRoundtripDataId="7"/>
                  </a:ext>
                </a:extLst>
              </a:rPr>
              <a:t>Neutral</a:t>
            </a:r>
            <a:r>
              <a:rPr b="0" i="0" lang="sv" sz="1181" u="none" cap="none" strike="noStrike">
                <a:solidFill>
                  <a:schemeClr val="accent1"/>
                </a:solidFill>
                <a:latin typeface="Source Sans 3 Black"/>
                <a:ea typeface="Source Sans 3 Black"/>
                <a:cs typeface="Source Sans 3 Black"/>
                <a:sym typeface="Source Sans 3 Black"/>
              </a:rPr>
              <a:t> 2030</a:t>
            </a:r>
            <a:endParaRPr b="0" i="0" sz="1181" u="none" cap="none" strike="noStrike">
              <a:solidFill>
                <a:srgbClr val="000000"/>
              </a:solidFill>
              <a:latin typeface="Source Sans 3"/>
              <a:ea typeface="Source Sans 3"/>
              <a:cs typeface="Source Sans 3"/>
              <a:sym typeface="Source Sans 3"/>
            </a:endParaRPr>
          </a:p>
        </p:txBody>
      </p:sp>
      <p:sp>
        <p:nvSpPr>
          <p:cNvPr id="1478" name="Google Shape;1478;g3bed48ece33_0_2025"/>
          <p:cNvSpPr txBox="1"/>
          <p:nvPr/>
        </p:nvSpPr>
        <p:spPr>
          <a:xfrm>
            <a:off x="861495" y="3933850"/>
            <a:ext cx="14166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11">
                  <a:extLst>
                    <a:ext uri="{A12FA001-AC4F-418D-AE19-62706E023703}">
                      <ahyp:hlinkClr val="tx"/>
                    </a:ext>
                  </a:extLst>
                </a:hlinkClick>
              </a:rPr>
              <a:t>Devair</a:t>
            </a:r>
            <a:endParaRPr b="0" i="0" sz="1000" u="none" cap="none" strike="noStrike">
              <a:solidFill>
                <a:srgbClr val="282C3F"/>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12">
                  <a:extLst>
                    <a:ext uri="{A12FA001-AC4F-418D-AE19-62706E023703}">
                      <ahyp:hlinkClr val="tx"/>
                    </a:ext>
                  </a:extLst>
                </a:hlinkClick>
              </a:rPr>
              <a:t>Invisense</a:t>
            </a:r>
            <a:endParaRPr b="0" i="0" sz="1000" u="none" cap="none" strike="noStrike">
              <a:solidFill>
                <a:srgbClr val="333333"/>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13">
                  <a:extLst>
                    <a:ext uri="{A12FA001-AC4F-418D-AE19-62706E023703}">
                      <ahyp:hlinkClr val="tx"/>
                    </a:ext>
                  </a:extLst>
                </a:hlinkClick>
              </a:rPr>
              <a:t>DAZOQ</a:t>
            </a:r>
            <a:r>
              <a:rPr b="0" i="0" lang="sv" sz="1000" u="none" cap="none" strike="noStrike">
                <a:solidFill>
                  <a:srgbClr val="282C3F"/>
                </a:solidFill>
                <a:latin typeface="Source Sans 3 Light"/>
                <a:ea typeface="Source Sans 3 Light"/>
                <a:cs typeface="Source Sans 3 Light"/>
                <a:sym typeface="Source Sans 3 Light"/>
              </a:rPr>
              <a:t>	</a:t>
            </a:r>
            <a:endParaRPr b="0" i="0" sz="1000" u="none" cap="none" strike="noStrike">
              <a:solidFill>
                <a:srgbClr val="282C3F"/>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14">
                  <a:extLst>
                    <a:ext uri="{A12FA001-AC4F-418D-AE19-62706E023703}">
                      <ahyp:hlinkClr val="tx"/>
                    </a:ext>
                  </a:extLst>
                </a:hlinkClick>
              </a:rPr>
              <a:t>Envista</a:t>
            </a:r>
            <a:endParaRPr b="0" i="0" sz="1000" u="none" cap="none" strike="noStrike">
              <a:solidFill>
                <a:srgbClr val="282C3F"/>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15">
                  <a:extLst>
                    <a:ext uri="{A12FA001-AC4F-418D-AE19-62706E023703}">
                      <ahyp:hlinkClr val="tx"/>
                    </a:ext>
                  </a:extLst>
                </a:hlinkClick>
              </a:rPr>
              <a:t>Heation</a:t>
            </a:r>
            <a:endParaRPr b="0" i="0" sz="1000" u="none" cap="none" strike="noStrike">
              <a:solidFill>
                <a:srgbClr val="333333"/>
              </a:solidFill>
              <a:latin typeface="Source Sans 3 Light"/>
              <a:ea typeface="Source Sans 3 Light"/>
              <a:cs typeface="Source Sans 3 Light"/>
              <a:sym typeface="Source Sans 3 Light"/>
            </a:endParaRPr>
          </a:p>
        </p:txBody>
      </p:sp>
      <p:sp>
        <p:nvSpPr>
          <p:cNvPr id="1479" name="Google Shape;1479;g3bed48ece33_0_2025"/>
          <p:cNvSpPr txBox="1"/>
          <p:nvPr/>
        </p:nvSpPr>
        <p:spPr>
          <a:xfrm>
            <a:off x="3898725" y="3886162"/>
            <a:ext cx="1667400" cy="1223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chemeClr val="lt1"/>
                </a:solidFill>
                <a:uFill>
                  <a:noFill/>
                </a:uFill>
                <a:latin typeface="Source Sans 3 Light"/>
                <a:ea typeface="Source Sans 3 Light"/>
                <a:cs typeface="Source Sans 3 Light"/>
                <a:sym typeface="Source Sans 3 Light"/>
                <a:hlinkClick r:id="rId16">
                  <a:extLst>
                    <a:ext uri="{A12FA001-AC4F-418D-AE19-62706E023703}">
                      <ahyp:hlinkClr val="tx"/>
                    </a:ext>
                  </a:extLst>
                </a:hlinkClick>
              </a:rPr>
              <a:t>Edeva</a:t>
            </a:r>
            <a:endParaRPr b="0" i="0" sz="1000" u="none" cap="none" strike="noStrike">
              <a:solidFill>
                <a:srgbClr val="000000"/>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chemeClr val="lt1"/>
                </a:solidFill>
                <a:uFill>
                  <a:noFill/>
                </a:uFill>
                <a:latin typeface="Source Sans 3 Light"/>
                <a:ea typeface="Source Sans 3 Light"/>
                <a:cs typeface="Source Sans 3 Light"/>
                <a:sym typeface="Source Sans 3 Light"/>
                <a:hlinkClick r:id="rId17">
                  <a:extLst>
                    <a:ext uri="{A12FA001-AC4F-418D-AE19-62706E023703}">
                      <ahyp:hlinkClr val="tx"/>
                    </a:ext>
                  </a:extLst>
                </a:hlinkClick>
              </a:rPr>
              <a:t>Dubblett AB</a:t>
            </a:r>
            <a:endParaRPr b="0" i="0" sz="1000" u="none" cap="none" strike="noStrike">
              <a:solidFill>
                <a:srgbClr val="282C3F"/>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18">
                  <a:extLst>
                    <a:ext uri="{A12FA001-AC4F-418D-AE19-62706E023703}">
                      <ahyp:hlinkClr val="tx"/>
                    </a:ext>
                  </a:extLst>
                </a:hlinkClick>
              </a:rPr>
              <a:t>SeaPattern</a:t>
            </a:r>
            <a:endParaRPr b="0" i="0" sz="1000" u="none" cap="none" strike="noStrike">
              <a:solidFill>
                <a:schemeClr val="lt1"/>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chemeClr val="lt1"/>
                </a:solidFill>
                <a:uFill>
                  <a:noFill/>
                </a:uFill>
                <a:latin typeface="Source Sans 3 Light"/>
                <a:ea typeface="Source Sans 3 Light"/>
                <a:cs typeface="Source Sans 3 Light"/>
                <a:sym typeface="Source Sans 3 Light"/>
                <a:hlinkClick r:id="rId19">
                  <a:extLst>
                    <a:ext uri="{A12FA001-AC4F-418D-AE19-62706E023703}">
                      <ahyp:hlinkClr val="tx"/>
                    </a:ext>
                  </a:extLst>
                </a:hlinkClick>
              </a:rPr>
              <a:t>Buildility </a:t>
            </a:r>
            <a:endParaRPr b="0" i="0" sz="1000" u="none" cap="none" strike="noStrike">
              <a:solidFill>
                <a:schemeClr val="lt1"/>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chemeClr val="lt1"/>
                </a:solidFill>
                <a:uFill>
                  <a:noFill/>
                </a:uFill>
                <a:latin typeface="Source Sans 3 Light"/>
                <a:ea typeface="Source Sans 3 Light"/>
                <a:cs typeface="Source Sans 3 Light"/>
                <a:sym typeface="Source Sans 3 Light"/>
                <a:hlinkClick r:id="rId20">
                  <a:extLst>
                    <a:ext uri="{A12FA001-AC4F-418D-AE19-62706E023703}">
                      <ahyp:hlinkClr val="tx"/>
                    </a:ext>
                  </a:extLst>
                </a:hlinkClick>
              </a:rPr>
              <a:t>Heation</a:t>
            </a:r>
            <a:endParaRPr b="0" i="0" sz="1000" u="none" cap="none" strike="noStrike">
              <a:solidFill>
                <a:schemeClr val="lt1"/>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chemeClr val="lt1"/>
                </a:solidFill>
                <a:latin typeface="Source Sans 3 Light"/>
                <a:ea typeface="Source Sans 3 Light"/>
                <a:cs typeface="Source Sans 3 Light"/>
                <a:sym typeface="Source Sans 3 Light"/>
              </a:rPr>
              <a:t>Rexcel Technologies</a:t>
            </a:r>
            <a:endParaRPr b="0" i="0" sz="1000" u="none" cap="none" strike="noStrike">
              <a:solidFill>
                <a:schemeClr val="lt1"/>
              </a:solidFill>
              <a:latin typeface="Source Sans 3 Light"/>
              <a:ea typeface="Source Sans 3 Light"/>
              <a:cs typeface="Source Sans 3 Light"/>
              <a:sym typeface="Source Sans 3 Light"/>
            </a:endParaRPr>
          </a:p>
        </p:txBody>
      </p:sp>
      <p:sp>
        <p:nvSpPr>
          <p:cNvPr id="1480" name="Google Shape;1480;g3bed48ece33_0_2025"/>
          <p:cNvSpPr txBox="1"/>
          <p:nvPr/>
        </p:nvSpPr>
        <p:spPr>
          <a:xfrm>
            <a:off x="2783568" y="3933850"/>
            <a:ext cx="16176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chemeClr val="lt1"/>
                </a:solidFill>
                <a:uFill>
                  <a:noFill/>
                </a:uFill>
                <a:latin typeface="Source Sans 3 Light"/>
                <a:ea typeface="Source Sans 3 Light"/>
                <a:cs typeface="Source Sans 3 Light"/>
                <a:sym typeface="Source Sans 3 Light"/>
                <a:hlinkClick r:id="rId21">
                  <a:extLst>
                    <a:ext uri="{A12FA001-AC4F-418D-AE19-62706E023703}">
                      <ahyp:hlinkClr val="tx"/>
                    </a:ext>
                  </a:extLst>
                </a:hlinkClick>
              </a:rPr>
              <a:t>Ajaxon Consulting</a:t>
            </a:r>
            <a:endParaRPr b="0" i="0" sz="1000" u="none" cap="none" strike="noStrike">
              <a:solidFill>
                <a:srgbClr val="000000"/>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22">
                  <a:extLst>
                    <a:ext uri="{A12FA001-AC4F-418D-AE19-62706E023703}">
                      <ahyp:hlinkClr val="tx"/>
                    </a:ext>
                  </a:extLst>
                </a:hlinkClick>
              </a:rPr>
              <a:t>Nano Textiles Solutions</a:t>
            </a:r>
            <a:endParaRPr b="0" i="0" sz="1000" u="none" cap="none" strike="noStrike">
              <a:solidFill>
                <a:srgbClr val="000000"/>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23">
                  <a:extLst>
                    <a:ext uri="{A12FA001-AC4F-418D-AE19-62706E023703}">
                      <ahyp:hlinkClr val="tx"/>
                    </a:ext>
                  </a:extLst>
                </a:hlinkClick>
              </a:rPr>
              <a:t>Kuikka &amp; Company</a:t>
            </a:r>
            <a:endParaRPr b="0" i="0" sz="1000" u="none" cap="none" strike="noStrike">
              <a:solidFill>
                <a:srgbClr val="000000"/>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24">
                  <a:extLst>
                    <a:ext uri="{A12FA001-AC4F-418D-AE19-62706E023703}">
                      <ahyp:hlinkClr val="tx"/>
                    </a:ext>
                  </a:extLst>
                </a:hlinkClick>
              </a:rPr>
              <a:t>Visiarc</a:t>
            </a:r>
            <a:endParaRPr b="0" i="0" sz="1000" u="none" cap="none" strike="noStrike">
              <a:solidFill>
                <a:schemeClr val="lt1"/>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chemeClr val="lt1"/>
                </a:solidFill>
                <a:uFill>
                  <a:noFill/>
                </a:uFill>
                <a:latin typeface="Source Sans 3 Light"/>
                <a:ea typeface="Source Sans 3 Light"/>
                <a:cs typeface="Source Sans 3 Light"/>
                <a:sym typeface="Source Sans 3 Light"/>
                <a:hlinkClick r:id="rId25">
                  <a:extLst>
                    <a:ext uri="{A12FA001-AC4F-418D-AE19-62706E023703}">
                      <ahyp:hlinkClr val="tx"/>
                    </a:ext>
                  </a:extLst>
                </a:hlinkClick>
              </a:rPr>
              <a:t>Deepoid</a:t>
            </a:r>
            <a:endParaRPr b="0" i="0" sz="1000" u="none" cap="none" strike="noStrike">
              <a:solidFill>
                <a:schemeClr val="lt1"/>
              </a:solidFill>
              <a:latin typeface="Source Sans 3 Light"/>
              <a:ea typeface="Source Sans 3 Light"/>
              <a:cs typeface="Source Sans 3 Light"/>
              <a:sym typeface="Source Sans 3 Light"/>
            </a:endParaRPr>
          </a:p>
        </p:txBody>
      </p:sp>
      <p:pic>
        <p:nvPicPr>
          <p:cNvPr id="1481" name="Google Shape;1481;g3bed48ece33_0_2025" title="logotype_center_heavy_black..._srgb.png"/>
          <p:cNvPicPr preferRelativeResize="0"/>
          <p:nvPr/>
        </p:nvPicPr>
        <p:blipFill rotWithShape="1">
          <a:blip r:embed="rId26">
            <a:alphaModFix/>
          </a:blip>
          <a:srcRect b="0" l="0" r="0" t="0"/>
          <a:stretch/>
        </p:blipFill>
        <p:spPr>
          <a:xfrm>
            <a:off x="425724" y="149050"/>
            <a:ext cx="2387442" cy="109886"/>
          </a:xfrm>
          <a:prstGeom prst="rect">
            <a:avLst/>
          </a:prstGeom>
          <a:noFill/>
          <a:ln>
            <a:noFill/>
          </a:ln>
        </p:spPr>
      </p:pic>
      <p:sp>
        <p:nvSpPr>
          <p:cNvPr id="1482" name="Google Shape;1482;g3bed48ece33_0_2025"/>
          <p:cNvSpPr txBox="1"/>
          <p:nvPr/>
        </p:nvSpPr>
        <p:spPr>
          <a:xfrm>
            <a:off x="1608930" y="3933850"/>
            <a:ext cx="16674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27">
                  <a:extLst>
                    <a:ext uri="{A12FA001-AC4F-418D-AE19-62706E023703}">
                      <ahyp:hlinkClr val="tx"/>
                    </a:ext>
                  </a:extLst>
                </a:hlinkClick>
              </a:rPr>
              <a:t>SeaPattern</a:t>
            </a:r>
            <a:endParaRPr b="0" i="0" sz="1000" u="none" cap="none" strike="noStrike">
              <a:solidFill>
                <a:srgbClr val="282C3F"/>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28">
                  <a:extLst>
                    <a:ext uri="{A12FA001-AC4F-418D-AE19-62706E023703}">
                      <ahyp:hlinkClr val="tx"/>
                    </a:ext>
                  </a:extLst>
                </a:hlinkClick>
              </a:rPr>
              <a:t>Signostium</a:t>
            </a:r>
            <a:endParaRPr b="0" i="0" sz="1000" u="none" cap="none" strike="noStrike">
              <a:solidFill>
                <a:srgbClr val="282C3F"/>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282C3F"/>
                </a:solidFill>
                <a:uFill>
                  <a:noFill/>
                </a:uFill>
                <a:latin typeface="Source Sans 3 Light"/>
                <a:ea typeface="Source Sans 3 Light"/>
                <a:cs typeface="Source Sans 3 Light"/>
                <a:sym typeface="Source Sans 3 Light"/>
                <a:hlinkClick r:id="rId29">
                  <a:extLst>
                    <a:ext uri="{A12FA001-AC4F-418D-AE19-62706E023703}">
                      <ahyp:hlinkClr val="tx"/>
                    </a:ext>
                  </a:extLst>
                </a:hlinkClick>
              </a:rPr>
              <a:t>TogetherTech</a:t>
            </a:r>
            <a:r>
              <a:rPr b="0" i="0" lang="sv" sz="1000" u="none" cap="none" strike="noStrike">
                <a:solidFill>
                  <a:srgbClr val="333333"/>
                </a:solidFill>
                <a:latin typeface="Source Sans 3 Light"/>
                <a:ea typeface="Source Sans 3 Light"/>
                <a:cs typeface="Source Sans 3 Light"/>
                <a:sym typeface="Source Sans 3 Light"/>
              </a:rPr>
              <a:t>/</a:t>
            </a:r>
            <a:endParaRPr b="0" i="0" sz="1000" u="none" cap="none" strike="noStrike">
              <a:solidFill>
                <a:srgbClr val="333333"/>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rgbClr val="333333"/>
                </a:solidFill>
                <a:latin typeface="Source Sans 3 Light"/>
                <a:ea typeface="Source Sans 3 Light"/>
                <a:cs typeface="Source Sans 3 Light"/>
                <a:sym typeface="Source Sans 3 Light"/>
              </a:rPr>
              <a:t>Wiotech</a:t>
            </a:r>
            <a:endParaRPr b="0" i="0" sz="1000" u="none" cap="none" strike="noStrike">
              <a:solidFill>
                <a:srgbClr val="333333"/>
              </a:solidFill>
              <a:latin typeface="Source Sans 3 Light"/>
              <a:ea typeface="Source Sans 3 Light"/>
              <a:cs typeface="Source Sans 3 Light"/>
              <a:sym typeface="Source Sans 3 Light"/>
            </a:endParaRPr>
          </a:p>
          <a:p>
            <a:pPr indent="0" lvl="0" marL="0" marR="0" rtl="0" algn="ctr">
              <a:lnSpc>
                <a:spcPct val="115000"/>
              </a:lnSpc>
              <a:spcBef>
                <a:spcPts val="0"/>
              </a:spcBef>
              <a:spcAft>
                <a:spcPts val="0"/>
              </a:spcAft>
              <a:buClr>
                <a:srgbClr val="000000"/>
              </a:buClr>
              <a:buSzPts val="1000"/>
              <a:buFont typeface="Arial"/>
              <a:buNone/>
            </a:pPr>
            <a:r>
              <a:rPr b="0" i="0" lang="sv" sz="1000" u="none" cap="none" strike="noStrike">
                <a:solidFill>
                  <a:schemeClr val="lt1"/>
                </a:solidFill>
                <a:uFill>
                  <a:noFill/>
                </a:uFill>
                <a:latin typeface="Source Sans 3 Light"/>
                <a:ea typeface="Source Sans 3 Light"/>
                <a:cs typeface="Source Sans 3 Light"/>
                <a:sym typeface="Source Sans 3 Light"/>
                <a:hlinkClick r:id="rId30">
                  <a:extLst>
                    <a:ext uri="{A12FA001-AC4F-418D-AE19-62706E023703}">
                      <ahyp:hlinkClr val="tx"/>
                    </a:ext>
                  </a:extLst>
                </a:hlinkClick>
              </a:rPr>
              <a:t>AKKR8</a:t>
            </a:r>
            <a:endParaRPr b="0" i="0" sz="1000" u="none" cap="none" strike="noStrike">
              <a:solidFill>
                <a:srgbClr val="333333"/>
              </a:solidFill>
              <a:latin typeface="Source Sans 3 Light"/>
              <a:ea typeface="Source Sans 3 Light"/>
              <a:cs typeface="Source Sans 3 Light"/>
              <a:sym typeface="Source Sans 3 Light"/>
            </a:endParaRPr>
          </a:p>
        </p:txBody>
      </p:sp>
      <p:sp>
        <p:nvSpPr>
          <p:cNvPr id="1483" name="Google Shape;1483;g3bed48ece33_0_2025"/>
          <p:cNvSpPr txBox="1"/>
          <p:nvPr/>
        </p:nvSpPr>
        <p:spPr>
          <a:xfrm>
            <a:off x="1005721" y="2170965"/>
            <a:ext cx="2211900" cy="41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sv" sz="900" u="none" cap="none" strike="noStrike">
                <a:solidFill>
                  <a:srgbClr val="222222"/>
                </a:solidFill>
                <a:highlight>
                  <a:srgbClr val="FFFFFF"/>
                </a:highlight>
                <a:latin typeface="Source Sans 3 Light"/>
                <a:ea typeface="Source Sans 3 Light"/>
                <a:cs typeface="Source Sans 3 Light"/>
                <a:sym typeface="Source Sans 3 Light"/>
              </a:rPr>
              <a:t>“The testbed vouchers are a door opener! </a:t>
            </a:r>
            <a:endParaRPr b="0" i="1" sz="900" u="none" cap="none" strike="noStrike">
              <a:solidFill>
                <a:srgbClr val="222222"/>
              </a:solidFill>
              <a:highlight>
                <a:srgbClr val="FFFFFF"/>
              </a:highlight>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900"/>
              <a:buFont typeface="Arial"/>
              <a:buNone/>
            </a:pPr>
            <a:r>
              <a:rPr b="0" i="1" lang="sv" sz="900" u="none" cap="none" strike="noStrike">
                <a:solidFill>
                  <a:srgbClr val="222222"/>
                </a:solidFill>
                <a:highlight>
                  <a:srgbClr val="FFFFFF"/>
                </a:highlight>
                <a:latin typeface="Source Sans 3 Light"/>
                <a:ea typeface="Source Sans 3 Light"/>
                <a:cs typeface="Source Sans 3 Light"/>
                <a:sym typeface="Source Sans 3 Light"/>
              </a:rPr>
              <a:t>It’s an opportunity to collaborate and test your solution within the City of Linköping."</a:t>
            </a:r>
            <a:endParaRPr b="0" i="1" sz="900" u="none" cap="none" strike="noStrike">
              <a:solidFill>
                <a:srgbClr val="000000"/>
              </a:solidFill>
              <a:latin typeface="Source Sans 3 Light"/>
              <a:ea typeface="Source Sans 3 Light"/>
              <a:cs typeface="Source Sans 3 Light"/>
              <a:sym typeface="Source Sans 3 Light"/>
            </a:endParaRPr>
          </a:p>
        </p:txBody>
      </p:sp>
      <p:pic>
        <p:nvPicPr>
          <p:cNvPr id="1484" name="Google Shape;1484;g3bed48ece33_0_2025" title="vinnova_green_payoff_rgb.png"/>
          <p:cNvPicPr preferRelativeResize="0"/>
          <p:nvPr/>
        </p:nvPicPr>
        <p:blipFill rotWithShape="1">
          <a:blip r:embed="rId31">
            <a:alphaModFix/>
          </a:blip>
          <a:srcRect b="0" l="0" r="0" t="0"/>
          <a:stretch/>
        </p:blipFill>
        <p:spPr>
          <a:xfrm>
            <a:off x="5570425" y="4308114"/>
            <a:ext cx="796326" cy="171398"/>
          </a:xfrm>
          <a:prstGeom prst="rect">
            <a:avLst/>
          </a:prstGeom>
          <a:noFill/>
          <a:ln>
            <a:noFill/>
          </a:ln>
        </p:spPr>
      </p:pic>
      <p:pic>
        <p:nvPicPr>
          <p:cNvPr id="1485" name="Google Shape;1485;g3bed48ece33_0_2025" title="formas_symbol_liggande_rgb_png.png"/>
          <p:cNvPicPr preferRelativeResize="0"/>
          <p:nvPr/>
        </p:nvPicPr>
        <p:blipFill rotWithShape="1">
          <a:blip r:embed="rId32">
            <a:alphaModFix/>
          </a:blip>
          <a:srcRect b="0" l="0" r="0" t="0"/>
          <a:stretch/>
        </p:blipFill>
        <p:spPr>
          <a:xfrm>
            <a:off x="6663013" y="4288829"/>
            <a:ext cx="898800" cy="130780"/>
          </a:xfrm>
          <a:prstGeom prst="rect">
            <a:avLst/>
          </a:prstGeom>
          <a:noFill/>
          <a:ln>
            <a:noFill/>
          </a:ln>
        </p:spPr>
      </p:pic>
      <p:sp>
        <p:nvSpPr>
          <p:cNvPr id="1486" name="Google Shape;1486;g3bed48ece33_0_2025"/>
          <p:cNvSpPr txBox="1"/>
          <p:nvPr/>
        </p:nvSpPr>
        <p:spPr>
          <a:xfrm>
            <a:off x="6240863" y="175500"/>
            <a:ext cx="2757600" cy="681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500"/>
              <a:buFont typeface="Arial"/>
              <a:buNone/>
            </a:pPr>
            <a:r>
              <a:rPr b="0" i="1" lang="sv" sz="1500" u="none" cap="none" strike="noStrike">
                <a:solidFill>
                  <a:srgbClr val="000000"/>
                </a:solidFill>
                <a:latin typeface="Source Sans 3 Light"/>
                <a:ea typeface="Source Sans 3 Light"/>
                <a:cs typeface="Source Sans 3 Light"/>
                <a:sym typeface="Source Sans 3 Light"/>
              </a:rPr>
              <a:t>“The test environment is key to the testbed vouchers' value.”</a:t>
            </a:r>
            <a:endParaRPr b="0" i="1" sz="1500" u="none" cap="none" strike="noStrike">
              <a:solidFill>
                <a:srgbClr val="000000"/>
              </a:solidFill>
              <a:latin typeface="Arial"/>
              <a:ea typeface="Arial"/>
              <a:cs typeface="Arial"/>
              <a:sym typeface="Arial"/>
            </a:endParaRPr>
          </a:p>
        </p:txBody>
      </p:sp>
      <p:grpSp>
        <p:nvGrpSpPr>
          <p:cNvPr id="1487" name="Google Shape;1487;g3bed48ece33_0_2025"/>
          <p:cNvGrpSpPr/>
          <p:nvPr/>
        </p:nvGrpSpPr>
        <p:grpSpPr>
          <a:xfrm>
            <a:off x="6513713" y="977880"/>
            <a:ext cx="2211900" cy="834380"/>
            <a:chOff x="3276325" y="2890870"/>
            <a:chExt cx="2211900" cy="834380"/>
          </a:xfrm>
        </p:grpSpPr>
        <p:sp>
          <p:nvSpPr>
            <p:cNvPr id="1488" name="Google Shape;1488;g3bed48ece33_0_2025"/>
            <p:cNvSpPr txBox="1"/>
            <p:nvPr/>
          </p:nvSpPr>
          <p:spPr>
            <a:xfrm>
              <a:off x="3276325" y="3226050"/>
              <a:ext cx="2211900" cy="499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accent1"/>
                  </a:solidFill>
                  <a:latin typeface="Source Sans 3 Light"/>
                  <a:ea typeface="Source Sans 3 Light"/>
                  <a:cs typeface="Source Sans 3 Light"/>
                  <a:sym typeface="Source Sans 3 Light"/>
                </a:rPr>
                <a:t>The test environment scores 4.9 out of 5, marking it as extremely valuable.</a:t>
              </a:r>
              <a:endParaRPr b="0" i="0" sz="950" u="none" cap="none" strike="noStrike">
                <a:solidFill>
                  <a:schemeClr val="accent1"/>
                </a:solidFill>
                <a:latin typeface="Source Sans 3 Light"/>
                <a:ea typeface="Source Sans 3 Light"/>
                <a:cs typeface="Source Sans 3 Light"/>
                <a:sym typeface="Source Sans 3 Light"/>
              </a:endParaRPr>
            </a:p>
          </p:txBody>
        </p:sp>
        <p:grpSp>
          <p:nvGrpSpPr>
            <p:cNvPr id="1489" name="Google Shape;1489;g3bed48ece33_0_2025"/>
            <p:cNvGrpSpPr/>
            <p:nvPr/>
          </p:nvGrpSpPr>
          <p:grpSpPr>
            <a:xfrm>
              <a:off x="3316694" y="2890870"/>
              <a:ext cx="2131161" cy="349784"/>
              <a:chOff x="3225388" y="2700756"/>
              <a:chExt cx="2198887" cy="360900"/>
            </a:xfrm>
          </p:grpSpPr>
          <p:sp>
            <p:nvSpPr>
              <p:cNvPr id="1490" name="Google Shape;1490;g3bed48ece33_0_2025"/>
              <p:cNvSpPr/>
              <p:nvPr/>
            </p:nvSpPr>
            <p:spPr>
              <a:xfrm>
                <a:off x="3225388" y="2700756"/>
                <a:ext cx="360900" cy="360900"/>
              </a:xfrm>
              <a:prstGeom prst="ellipse">
                <a:avLst/>
              </a:prstGeom>
              <a:solidFill>
                <a:schemeClr val="accent1"/>
              </a:soli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sp>
            <p:nvSpPr>
              <p:cNvPr id="1491" name="Google Shape;1491;g3bed48ece33_0_2025"/>
              <p:cNvSpPr/>
              <p:nvPr/>
            </p:nvSpPr>
            <p:spPr>
              <a:xfrm>
                <a:off x="3684884" y="2700756"/>
                <a:ext cx="360900" cy="360900"/>
              </a:xfrm>
              <a:prstGeom prst="ellipse">
                <a:avLst/>
              </a:prstGeom>
              <a:solidFill>
                <a:schemeClr val="accent1"/>
              </a:soli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sp>
            <p:nvSpPr>
              <p:cNvPr id="1492" name="Google Shape;1492;g3bed48ece33_0_2025"/>
              <p:cNvSpPr/>
              <p:nvPr/>
            </p:nvSpPr>
            <p:spPr>
              <a:xfrm>
                <a:off x="4144381" y="2700756"/>
                <a:ext cx="360900" cy="360900"/>
              </a:xfrm>
              <a:prstGeom prst="ellipse">
                <a:avLst/>
              </a:prstGeom>
              <a:solidFill>
                <a:schemeClr val="accent1"/>
              </a:soli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sp>
            <p:nvSpPr>
              <p:cNvPr id="1493" name="Google Shape;1493;g3bed48ece33_0_2025"/>
              <p:cNvSpPr/>
              <p:nvPr/>
            </p:nvSpPr>
            <p:spPr>
              <a:xfrm>
                <a:off x="4603878" y="2700756"/>
                <a:ext cx="360900" cy="360900"/>
              </a:xfrm>
              <a:prstGeom prst="ellipse">
                <a:avLst/>
              </a:prstGeom>
              <a:solidFill>
                <a:schemeClr val="accent1"/>
              </a:soli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sp>
            <p:nvSpPr>
              <p:cNvPr id="1494" name="Google Shape;1494;g3bed48ece33_0_2025"/>
              <p:cNvSpPr/>
              <p:nvPr/>
            </p:nvSpPr>
            <p:spPr>
              <a:xfrm>
                <a:off x="5063375" y="2700756"/>
                <a:ext cx="360900" cy="360900"/>
              </a:xfrm>
              <a:prstGeom prst="ellipse">
                <a:avLst/>
              </a:prstGeom>
              <a:gradFill>
                <a:gsLst>
                  <a:gs pos="0">
                    <a:srgbClr val="FCD4F8"/>
                  </a:gs>
                  <a:gs pos="100000">
                    <a:schemeClr val="accent1"/>
                  </a:gs>
                </a:gsLst>
                <a:lin ang="10801400" scaled="0"/>
              </a:gra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grpSp>
      </p:grpSp>
      <p:sp>
        <p:nvSpPr>
          <p:cNvPr id="1495" name="Google Shape;1495;g3bed48ece33_0_2025"/>
          <p:cNvSpPr txBox="1"/>
          <p:nvPr/>
        </p:nvSpPr>
        <p:spPr>
          <a:xfrm>
            <a:off x="6240863" y="1791493"/>
            <a:ext cx="2757600" cy="946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500"/>
              <a:buFont typeface="Arial"/>
              <a:buNone/>
            </a:pPr>
            <a:r>
              <a:rPr b="0" i="1" lang="sv" sz="1500" u="none" cap="none" strike="noStrike">
                <a:solidFill>
                  <a:srgbClr val="000000"/>
                </a:solidFill>
                <a:latin typeface="Source Sans 3 Light"/>
                <a:ea typeface="Source Sans 3 Light"/>
                <a:cs typeface="Source Sans 3 Light"/>
                <a:sym typeface="Source Sans 3 Light"/>
              </a:rPr>
              <a:t>“We are now able to offer a solution and describe the process to our future customers.”</a:t>
            </a:r>
            <a:endParaRPr b="0" i="1" sz="1500" u="none" cap="none" strike="noStrike">
              <a:solidFill>
                <a:srgbClr val="000000"/>
              </a:solidFill>
              <a:latin typeface="Source Sans 3 Light"/>
              <a:ea typeface="Source Sans 3 Light"/>
              <a:cs typeface="Source Sans 3 Light"/>
              <a:sym typeface="Source Sans 3 Light"/>
            </a:endParaRPr>
          </a:p>
        </p:txBody>
      </p:sp>
      <p:sp>
        <p:nvSpPr>
          <p:cNvPr id="1496" name="Google Shape;1496;g3bed48ece33_0_2025"/>
          <p:cNvSpPr txBox="1"/>
          <p:nvPr/>
        </p:nvSpPr>
        <p:spPr>
          <a:xfrm>
            <a:off x="3384465" y="1367926"/>
            <a:ext cx="2588400" cy="946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500"/>
              <a:buFont typeface="Arial"/>
              <a:buNone/>
            </a:pPr>
            <a:r>
              <a:rPr b="0" i="1" lang="sv" sz="1500" u="none" cap="none" strike="noStrike">
                <a:solidFill>
                  <a:srgbClr val="000000"/>
                </a:solidFill>
                <a:latin typeface="Source Sans 3 Light"/>
                <a:ea typeface="Source Sans 3 Light"/>
                <a:cs typeface="Source Sans 3 Light"/>
                <a:sym typeface="Source Sans 3 Light"/>
              </a:rPr>
              <a:t>“We wouldn't have been able to find the right test environment or partners on our own.”</a:t>
            </a:r>
            <a:endParaRPr b="0" i="1" sz="1500" u="none" cap="none" strike="noStrike">
              <a:solidFill>
                <a:srgbClr val="000000"/>
              </a:solidFill>
              <a:latin typeface="Source Sans 3 Light"/>
              <a:ea typeface="Source Sans 3 Light"/>
              <a:cs typeface="Source Sans 3 Light"/>
              <a:sym typeface="Source Sans 3 Light"/>
            </a:endParaRPr>
          </a:p>
        </p:txBody>
      </p:sp>
      <p:sp>
        <p:nvSpPr>
          <p:cNvPr id="1497" name="Google Shape;1497;g3bed48ece33_0_2025"/>
          <p:cNvSpPr txBox="1"/>
          <p:nvPr/>
        </p:nvSpPr>
        <p:spPr>
          <a:xfrm>
            <a:off x="6513713" y="3212539"/>
            <a:ext cx="2211900" cy="499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950"/>
              <a:buFont typeface="Arial"/>
              <a:buNone/>
            </a:pPr>
            <a:r>
              <a:rPr b="0" i="0" lang="sv" sz="950" u="none" cap="none" strike="noStrike">
                <a:solidFill>
                  <a:schemeClr val="accent1"/>
                </a:solidFill>
                <a:latin typeface="Source Sans 3 Light"/>
                <a:ea typeface="Source Sans 3 Light"/>
                <a:cs typeface="Source Sans 3 Light"/>
                <a:sym typeface="Source Sans 3 Light"/>
              </a:rPr>
              <a:t>4.6 out of 5 report that they gained concrete lessons from the test.</a:t>
            </a:r>
            <a:endParaRPr b="0" i="0" sz="950" u="none" cap="none" strike="noStrike">
              <a:solidFill>
                <a:schemeClr val="accent1"/>
              </a:solidFill>
              <a:latin typeface="Source Sans 3 Light"/>
              <a:ea typeface="Source Sans 3 Light"/>
              <a:cs typeface="Source Sans 3 Light"/>
              <a:sym typeface="Source Sans 3 Light"/>
            </a:endParaRPr>
          </a:p>
        </p:txBody>
      </p:sp>
      <p:grpSp>
        <p:nvGrpSpPr>
          <p:cNvPr id="1498" name="Google Shape;1498;g3bed48ece33_0_2025"/>
          <p:cNvGrpSpPr/>
          <p:nvPr/>
        </p:nvGrpSpPr>
        <p:grpSpPr>
          <a:xfrm>
            <a:off x="6554082" y="2862733"/>
            <a:ext cx="2131161" cy="349784"/>
            <a:chOff x="3225388" y="2700756"/>
            <a:chExt cx="2198887" cy="360900"/>
          </a:xfrm>
        </p:grpSpPr>
        <p:sp>
          <p:nvSpPr>
            <p:cNvPr id="1499" name="Google Shape;1499;g3bed48ece33_0_2025"/>
            <p:cNvSpPr/>
            <p:nvPr/>
          </p:nvSpPr>
          <p:spPr>
            <a:xfrm>
              <a:off x="3225388" y="2700756"/>
              <a:ext cx="360900" cy="360900"/>
            </a:xfrm>
            <a:prstGeom prst="ellipse">
              <a:avLst/>
            </a:prstGeom>
            <a:solidFill>
              <a:schemeClr val="accent1"/>
            </a:soli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sp>
          <p:nvSpPr>
            <p:cNvPr id="1500" name="Google Shape;1500;g3bed48ece33_0_2025"/>
            <p:cNvSpPr/>
            <p:nvPr/>
          </p:nvSpPr>
          <p:spPr>
            <a:xfrm>
              <a:off x="3684884" y="2700756"/>
              <a:ext cx="360900" cy="360900"/>
            </a:xfrm>
            <a:prstGeom prst="ellipse">
              <a:avLst/>
            </a:prstGeom>
            <a:solidFill>
              <a:schemeClr val="accent1"/>
            </a:soli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sp>
          <p:nvSpPr>
            <p:cNvPr id="1501" name="Google Shape;1501;g3bed48ece33_0_2025"/>
            <p:cNvSpPr/>
            <p:nvPr/>
          </p:nvSpPr>
          <p:spPr>
            <a:xfrm>
              <a:off x="4144381" y="2700756"/>
              <a:ext cx="360900" cy="360900"/>
            </a:xfrm>
            <a:prstGeom prst="ellipse">
              <a:avLst/>
            </a:prstGeom>
            <a:solidFill>
              <a:schemeClr val="accent1"/>
            </a:soli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sp>
          <p:nvSpPr>
            <p:cNvPr id="1502" name="Google Shape;1502;g3bed48ece33_0_2025"/>
            <p:cNvSpPr/>
            <p:nvPr/>
          </p:nvSpPr>
          <p:spPr>
            <a:xfrm>
              <a:off x="4603878" y="2700756"/>
              <a:ext cx="360900" cy="360900"/>
            </a:xfrm>
            <a:prstGeom prst="ellipse">
              <a:avLst/>
            </a:prstGeom>
            <a:solidFill>
              <a:schemeClr val="accent1"/>
            </a:soli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sp>
          <p:nvSpPr>
            <p:cNvPr id="1503" name="Google Shape;1503;g3bed48ece33_0_2025"/>
            <p:cNvSpPr/>
            <p:nvPr/>
          </p:nvSpPr>
          <p:spPr>
            <a:xfrm>
              <a:off x="5063375" y="2700756"/>
              <a:ext cx="360900" cy="360900"/>
            </a:xfrm>
            <a:prstGeom prst="ellipse">
              <a:avLst/>
            </a:prstGeom>
            <a:gradFill>
              <a:gsLst>
                <a:gs pos="0">
                  <a:schemeClr val="dk1"/>
                </a:gs>
                <a:gs pos="34000">
                  <a:srgbClr val="E4B8E0"/>
                </a:gs>
                <a:gs pos="100000">
                  <a:schemeClr val="accent1"/>
                </a:gs>
              </a:gsLst>
              <a:lin ang="10800025" scaled="0"/>
            </a:gradFill>
            <a:ln cap="flat" cmpd="sng" w="9525">
              <a:solidFill>
                <a:srgbClr val="380734"/>
              </a:solidFill>
              <a:prstDash val="solid"/>
              <a:round/>
              <a:headEnd len="sm" w="sm" type="none"/>
              <a:tailEnd len="sm" w="sm" type="none"/>
            </a:ln>
          </p:spPr>
          <p:txBody>
            <a:bodyPr anchorCtr="0" anchor="ctr" bIns="88625" lIns="88625" spcFirstLastPara="1" rIns="88625" wrap="square" tIns="88625">
              <a:noAutofit/>
            </a:bodyPr>
            <a:lstStyle/>
            <a:p>
              <a:pPr indent="0" lvl="0" marL="0" marR="0" rtl="0" algn="ctr">
                <a:lnSpc>
                  <a:spcPct val="100000"/>
                </a:lnSpc>
                <a:spcBef>
                  <a:spcPts val="0"/>
                </a:spcBef>
                <a:spcAft>
                  <a:spcPts val="0"/>
                </a:spcAft>
                <a:buClr>
                  <a:srgbClr val="000000"/>
                </a:buClr>
                <a:buSzPts val="1356"/>
                <a:buFont typeface="Arial"/>
                <a:buNone/>
              </a:pPr>
              <a:r>
                <a:t/>
              </a:r>
              <a:endParaRPr b="0" i="0" sz="1356" u="none" cap="none" strike="noStrike">
                <a:solidFill>
                  <a:srgbClr val="000000"/>
                </a:solidFill>
                <a:latin typeface="Source Sans 3 Light"/>
                <a:ea typeface="Source Sans 3 Light"/>
                <a:cs typeface="Source Sans 3 Light"/>
                <a:sym typeface="Source Sans 3 Light"/>
              </a:endParaRPr>
            </a:p>
          </p:txBody>
        </p:sp>
      </p:grpSp>
      <p:cxnSp>
        <p:nvCxnSpPr>
          <p:cNvPr id="1504" name="Google Shape;1504;g3bed48ece33_0_2025"/>
          <p:cNvCxnSpPr/>
          <p:nvPr/>
        </p:nvCxnSpPr>
        <p:spPr>
          <a:xfrm>
            <a:off x="5419461" y="3834100"/>
            <a:ext cx="0" cy="1313400"/>
          </a:xfrm>
          <a:prstGeom prst="straightConnector1">
            <a:avLst/>
          </a:prstGeom>
          <a:noFill/>
          <a:ln cap="flat" cmpd="sng" w="19050">
            <a:solidFill>
              <a:srgbClr val="F34497"/>
            </a:solidFill>
            <a:prstDash val="solid"/>
            <a:round/>
            <a:headEnd len="sm" w="sm" type="none"/>
            <a:tailEnd len="sm" w="sm" type="none"/>
          </a:ln>
        </p:spPr>
      </p:cxnSp>
      <p:cxnSp>
        <p:nvCxnSpPr>
          <p:cNvPr id="1505" name="Google Shape;1505;g3bed48ece33_0_2025"/>
          <p:cNvCxnSpPr/>
          <p:nvPr/>
        </p:nvCxnSpPr>
        <p:spPr>
          <a:xfrm>
            <a:off x="6139700" y="-2200"/>
            <a:ext cx="0" cy="3831900"/>
          </a:xfrm>
          <a:prstGeom prst="straightConnector1">
            <a:avLst/>
          </a:prstGeom>
          <a:noFill/>
          <a:ln cap="flat" cmpd="sng" w="19050">
            <a:solidFill>
              <a:srgbClr val="F34497"/>
            </a:solidFill>
            <a:prstDash val="solid"/>
            <a:round/>
            <a:headEnd len="sm" w="sm" type="none"/>
            <a:tailEnd len="sm" w="sm" type="none"/>
          </a:ln>
        </p:spPr>
      </p:cxnSp>
      <p:pic>
        <p:nvPicPr>
          <p:cNvPr id="1506" name="Google Shape;1506;g3bed48ece33_0_2025" title="energimyndigheten.png"/>
          <p:cNvPicPr preferRelativeResize="0"/>
          <p:nvPr/>
        </p:nvPicPr>
        <p:blipFill rotWithShape="1">
          <a:blip r:embed="rId33">
            <a:alphaModFix/>
          </a:blip>
          <a:srcRect b="0" l="0" r="0" t="0"/>
          <a:stretch/>
        </p:blipFill>
        <p:spPr>
          <a:xfrm>
            <a:off x="6587050" y="4677032"/>
            <a:ext cx="1416600" cy="5355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g3c9635f887b_0_57"/>
          <p:cNvSpPr txBox="1"/>
          <p:nvPr>
            <p:ph type="ctrTitle"/>
          </p:nvPr>
        </p:nvSpPr>
        <p:spPr>
          <a:xfrm>
            <a:off x="419550" y="250300"/>
            <a:ext cx="3946200" cy="127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400"/>
              </a:spcBef>
              <a:spcAft>
                <a:spcPts val="400"/>
              </a:spcAft>
              <a:buSzPts val="3000"/>
              <a:buNone/>
            </a:pPr>
            <a:r>
              <a:rPr b="0" lang="sv" sz="2000">
                <a:latin typeface="Source Sans 3 Black"/>
                <a:ea typeface="Source Sans 3 Black"/>
                <a:cs typeface="Source Sans 3 Black"/>
                <a:sym typeface="Source Sans 3 Black"/>
              </a:rPr>
              <a:t>Smarter inspections from the sky – with a little help from AI</a:t>
            </a:r>
            <a:endParaRPr b="0" sz="3700">
              <a:latin typeface="Source Sans 3 Black"/>
              <a:ea typeface="Source Sans 3 Black"/>
              <a:cs typeface="Source Sans 3 Black"/>
              <a:sym typeface="Source Sans 3 Black"/>
            </a:endParaRPr>
          </a:p>
        </p:txBody>
      </p:sp>
      <p:sp>
        <p:nvSpPr>
          <p:cNvPr id="1512" name="Google Shape;1512;g3c9635f887b_0_57"/>
          <p:cNvSpPr txBox="1"/>
          <p:nvPr>
            <p:ph idx="1" type="body"/>
          </p:nvPr>
        </p:nvSpPr>
        <p:spPr>
          <a:xfrm>
            <a:off x="385650" y="1459950"/>
            <a:ext cx="4014000" cy="2223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1800"/>
              <a:buNone/>
            </a:pPr>
            <a:r>
              <a:rPr lang="sv" sz="1200">
                <a:latin typeface="Source Sans 3 Light"/>
                <a:ea typeface="Source Sans 3 Light"/>
                <a:cs typeface="Source Sans 3 Light"/>
                <a:sym typeface="Source Sans 3 Light"/>
              </a:rPr>
              <a:t>Inspecting roofs and façades is often risky, expensive and time-consuming. But with the help of a testbed voucher granted through Linköpings Draknäste, Ajaxon Consulting set out to change that – using drones, thermal cameras and AI.</a:t>
            </a:r>
            <a:endParaRPr sz="1200">
              <a:latin typeface="Source Sans 3 Light"/>
              <a:ea typeface="Source Sans 3 Light"/>
              <a:cs typeface="Source Sans 3 Light"/>
              <a:sym typeface="Source Sans 3 Light"/>
            </a:endParaRPr>
          </a:p>
          <a:p>
            <a:pPr indent="0" lvl="0" marL="0" rtl="0" algn="l">
              <a:lnSpc>
                <a:spcPct val="115000"/>
              </a:lnSpc>
              <a:spcBef>
                <a:spcPts val="1200"/>
              </a:spcBef>
              <a:spcAft>
                <a:spcPts val="0"/>
              </a:spcAft>
              <a:buSzPts val="1800"/>
              <a:buNone/>
            </a:pPr>
            <a:r>
              <a:rPr lang="sv" sz="1200">
                <a:latin typeface="Source Sans 3 Light"/>
                <a:ea typeface="Source Sans 3 Light"/>
                <a:cs typeface="Source Sans 3 Light"/>
                <a:sym typeface="Source Sans 3 Light"/>
              </a:rPr>
              <a:t>Together with local property owners Lejonfastigheter, Sankt Kors and Stångåstaden, Ajaxon tested whether drone-based inspections could detect damage, water leaks or heat loss more efficiently.</a:t>
            </a:r>
            <a:endParaRPr sz="1200">
              <a:latin typeface="Source Sans 3 Light"/>
              <a:ea typeface="Source Sans 3 Light"/>
              <a:cs typeface="Source Sans 3 Light"/>
              <a:sym typeface="Source Sans 3 Light"/>
            </a:endParaRPr>
          </a:p>
          <a:p>
            <a:pPr indent="0" lvl="0" marL="0" rtl="0" algn="l">
              <a:lnSpc>
                <a:spcPct val="115000"/>
              </a:lnSpc>
              <a:spcBef>
                <a:spcPts val="1200"/>
              </a:spcBef>
              <a:spcAft>
                <a:spcPts val="0"/>
              </a:spcAft>
              <a:buSzPts val="1800"/>
              <a:buNone/>
            </a:pPr>
            <a:r>
              <a:t/>
            </a:r>
            <a:endParaRPr/>
          </a:p>
        </p:txBody>
      </p:sp>
      <p:sp>
        <p:nvSpPr>
          <p:cNvPr id="1513" name="Google Shape;1513;g3c9635f887b_0_57"/>
          <p:cNvSpPr txBox="1"/>
          <p:nvPr/>
        </p:nvSpPr>
        <p:spPr>
          <a:xfrm>
            <a:off x="-326200" y="-169625"/>
            <a:ext cx="6748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1514" name="Google Shape;1514;g3c9635f887b_0_57"/>
          <p:cNvSpPr txBox="1"/>
          <p:nvPr/>
        </p:nvSpPr>
        <p:spPr>
          <a:xfrm>
            <a:off x="4608425" y="2688025"/>
            <a:ext cx="4380900" cy="2288700"/>
          </a:xfrm>
          <a:prstGeom prst="rect">
            <a:avLst/>
          </a:prstGeom>
          <a:noFill/>
          <a:ln>
            <a:noFill/>
          </a:ln>
        </p:spPr>
        <p:txBody>
          <a:bodyPr anchorCtr="0" anchor="t" bIns="91425" lIns="91425" spcFirstLastPara="1" rIns="91425" wrap="square" tIns="91425">
            <a:spAutoFit/>
          </a:bodyPr>
          <a:lstStyle/>
          <a:p>
            <a:pPr indent="0" lvl="0" marL="381000" marR="381000" rtl="0" algn="l">
              <a:lnSpc>
                <a:spcPct val="115000"/>
              </a:lnSpc>
              <a:spcBef>
                <a:spcPts val="1200"/>
              </a:spcBef>
              <a:spcAft>
                <a:spcPts val="0"/>
              </a:spcAft>
              <a:buClr>
                <a:srgbClr val="000000"/>
              </a:buClr>
              <a:buSzPts val="1400"/>
              <a:buFont typeface="Arial"/>
              <a:buNone/>
            </a:pPr>
            <a:r>
              <a:rPr b="0" i="0" lang="sv" sz="1400" u="none" cap="none" strike="noStrike">
                <a:solidFill>
                  <a:schemeClr val="accent1"/>
                </a:solidFill>
                <a:latin typeface="Source Sans 3 Black"/>
                <a:ea typeface="Source Sans 3 Black"/>
                <a:cs typeface="Source Sans 3 Black"/>
                <a:sym typeface="Source Sans 3 Black"/>
              </a:rPr>
              <a:t>“Through Linköping’s draknäste, we got several property owners on board, which was amazing,” says Viktor Ajaxon, co-founder of Ajaxon Consulting.</a:t>
            </a:r>
            <a:endParaRPr b="0" i="0" sz="1400" u="none" cap="none" strike="noStrike">
              <a:solidFill>
                <a:schemeClr val="accent1"/>
              </a:solidFill>
              <a:latin typeface="Source Sans 3 Black"/>
              <a:ea typeface="Source Sans 3 Black"/>
              <a:cs typeface="Source Sans 3 Black"/>
              <a:sym typeface="Source Sans 3 Black"/>
            </a:endParaRPr>
          </a:p>
          <a:p>
            <a:pPr indent="0" lvl="0" marL="381000" marR="381000" rtl="0" algn="l">
              <a:lnSpc>
                <a:spcPct val="115000"/>
              </a:lnSpc>
              <a:spcBef>
                <a:spcPts val="1200"/>
              </a:spcBef>
              <a:spcAft>
                <a:spcPts val="1200"/>
              </a:spcAft>
              <a:buClr>
                <a:srgbClr val="000000"/>
              </a:buClr>
              <a:buSzPts val="1400"/>
              <a:buFont typeface="Arial"/>
              <a:buNone/>
            </a:pPr>
            <a:r>
              <a:rPr b="0" i="0" lang="sv" sz="1400" u="none" cap="none" strike="noStrike">
                <a:solidFill>
                  <a:schemeClr val="accent1"/>
                </a:solidFill>
                <a:latin typeface="Source Sans 3 Black"/>
                <a:ea typeface="Source Sans 3 Black"/>
                <a:cs typeface="Source Sans 3 Black"/>
                <a:sym typeface="Source Sans 3 Black"/>
              </a:rPr>
              <a:t> “We got access to real buildings and real data. Without that, we wouldn’t have had a proper environment to test the model in.”</a:t>
            </a:r>
            <a:endParaRPr b="0" i="0" sz="1700" u="none" cap="none" strike="noStrike">
              <a:solidFill>
                <a:schemeClr val="accent1"/>
              </a:solidFill>
              <a:latin typeface="Source Sans 3 Black"/>
              <a:ea typeface="Source Sans 3 Black"/>
              <a:cs typeface="Source Sans 3 Black"/>
              <a:sym typeface="Source Sans 3 Black"/>
            </a:endParaRPr>
          </a:p>
        </p:txBody>
      </p:sp>
      <p:pic>
        <p:nvPicPr>
          <p:cNvPr id="1515" name="Google Shape;1515;g3c9635f887b_0_57" title="dronare.png"/>
          <p:cNvPicPr preferRelativeResize="0"/>
          <p:nvPr/>
        </p:nvPicPr>
        <p:blipFill rotWithShape="1">
          <a:blip r:embed="rId3">
            <a:alphaModFix/>
          </a:blip>
          <a:srcRect b="10" l="0" r="0" t="0"/>
          <a:stretch/>
        </p:blipFill>
        <p:spPr>
          <a:xfrm>
            <a:off x="4707925" y="345700"/>
            <a:ext cx="4068776" cy="2288700"/>
          </a:xfrm>
          <a:prstGeom prst="rect">
            <a:avLst/>
          </a:prstGeom>
          <a:noFill/>
          <a:ln>
            <a:noFill/>
          </a:ln>
        </p:spPr>
      </p:pic>
      <p:sp>
        <p:nvSpPr>
          <p:cNvPr id="1516" name="Google Shape;1516;g3c9635f887b_0_57"/>
          <p:cNvSpPr txBox="1"/>
          <p:nvPr/>
        </p:nvSpPr>
        <p:spPr>
          <a:xfrm>
            <a:off x="385650" y="3414719"/>
            <a:ext cx="3980100" cy="14718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1000"/>
              </a:spcBef>
              <a:spcAft>
                <a:spcPts val="0"/>
              </a:spcAft>
              <a:buClr>
                <a:srgbClr val="000000"/>
              </a:buClr>
              <a:buSzPts val="2000"/>
              <a:buFont typeface="Arial"/>
              <a:buNone/>
            </a:pPr>
            <a:r>
              <a:rPr b="1" i="0" lang="sv" sz="2000" u="none" cap="none" strike="noStrike">
                <a:solidFill>
                  <a:srgbClr val="000000"/>
                </a:solidFill>
                <a:highlight>
                  <a:srgbClr val="FFFFFF"/>
                </a:highlight>
                <a:latin typeface="Source Sans 3"/>
                <a:ea typeface="Source Sans 3"/>
                <a:cs typeface="Source Sans 3"/>
                <a:sym typeface="Source Sans 3"/>
              </a:rPr>
              <a:t>Inspiring Solutions Award 2025</a:t>
            </a:r>
            <a:endParaRPr b="1" i="0" sz="2000" u="none" cap="none" strike="noStrike">
              <a:solidFill>
                <a:srgbClr val="000000"/>
              </a:solidFill>
              <a:highlight>
                <a:srgbClr val="FFFFFF"/>
              </a:highlight>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200"/>
              <a:buFont typeface="Arial"/>
              <a:buNone/>
            </a:pPr>
            <a:r>
              <a:rPr b="0" i="0" lang="sv" sz="1200" u="none" cap="none" strike="noStrike">
                <a:solidFill>
                  <a:srgbClr val="000000"/>
                </a:solidFill>
                <a:highlight>
                  <a:srgbClr val="FFFFFF"/>
                </a:highlight>
                <a:latin typeface="Source Sans 3 Light"/>
                <a:ea typeface="Source Sans 3 Light"/>
                <a:cs typeface="Source Sans 3 Light"/>
                <a:sym typeface="Source Sans 3 Light"/>
              </a:rPr>
              <a:t>The Inspiring Solutions award, handed out by IASP, highlights successful initiatives from science parks and innovation environments worldwide. In 2025, Linköping Science Park was awarded for the work with the test bed voucher program.</a:t>
            </a:r>
            <a:endParaRPr b="0" i="0" sz="1200" u="none" cap="none" strike="noStrike">
              <a:solidFill>
                <a:schemeClr val="lt1"/>
              </a:solidFill>
              <a:latin typeface="Source Sans 3 Light"/>
              <a:ea typeface="Source Sans 3 Light"/>
              <a:cs typeface="Source Sans 3 Light"/>
              <a:sym typeface="Source Sans 3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g343fc449f01_0_125"/>
          <p:cNvSpPr/>
          <p:nvPr/>
        </p:nvSpPr>
        <p:spPr>
          <a:xfrm rot="5400000">
            <a:off x="124500" y="3276606"/>
            <a:ext cx="4194000" cy="41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522" name="Google Shape;1522;g343fc449f01_0_125"/>
          <p:cNvSpPr txBox="1"/>
          <p:nvPr/>
        </p:nvSpPr>
        <p:spPr>
          <a:xfrm>
            <a:off x="224550" y="3955207"/>
            <a:ext cx="19119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sv" sz="2000" u="none" cap="none" strike="noStrike">
                <a:solidFill>
                  <a:schemeClr val="accent1"/>
                </a:solidFill>
                <a:latin typeface="Source Sans 3 Black"/>
                <a:ea typeface="Source Sans 3 Black"/>
                <a:cs typeface="Source Sans 3 Black"/>
                <a:sym typeface="Source Sans 3 Black"/>
              </a:rPr>
              <a:t>2023</a:t>
            </a:r>
            <a:r>
              <a:rPr b="0" i="0" lang="sv" sz="2000" u="none" cap="none" strike="noStrike">
                <a:solidFill>
                  <a:schemeClr val="accent1"/>
                </a:solidFill>
                <a:latin typeface="Source Sans 3 Light"/>
                <a:ea typeface="Source Sans 3 Light"/>
                <a:cs typeface="Source Sans 3 Light"/>
                <a:sym typeface="Source Sans 3 Light"/>
              </a:rPr>
              <a:t> </a:t>
            </a:r>
            <a:endParaRPr b="0" i="0" sz="2000" u="none" cap="none" strike="noStrike">
              <a:solidFill>
                <a:schemeClr val="accent1"/>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Light"/>
                <a:ea typeface="Source Sans 3 Light"/>
                <a:cs typeface="Source Sans 3 Light"/>
                <a:sym typeface="Source Sans 3 Light"/>
              </a:rPr>
              <a:t>37 vouchers for a total of </a:t>
            </a:r>
            <a:br>
              <a:rPr b="0" i="0" lang="sv" sz="1200" u="none" cap="none" strike="noStrike">
                <a:solidFill>
                  <a:srgbClr val="000000"/>
                </a:solidFill>
                <a:latin typeface="Source Sans 3 Light"/>
                <a:ea typeface="Source Sans 3 Light"/>
                <a:cs typeface="Source Sans 3 Light"/>
                <a:sym typeface="Source Sans 3 Light"/>
              </a:rPr>
            </a:br>
            <a:r>
              <a:rPr b="0" i="0" lang="sv" sz="1200" u="none" cap="none" strike="noStrike">
                <a:solidFill>
                  <a:srgbClr val="000000"/>
                </a:solidFill>
                <a:latin typeface="Source Sans 3 Light"/>
                <a:ea typeface="Source Sans 3 Light"/>
                <a:cs typeface="Source Sans 3 Light"/>
                <a:sym typeface="Source Sans 3 Light"/>
              </a:rPr>
              <a:t>2,7 MSEK.</a:t>
            </a:r>
            <a:endParaRPr b="0" i="0" sz="1400" u="none" cap="none" strike="noStrike">
              <a:solidFill>
                <a:srgbClr val="000000"/>
              </a:solidFill>
              <a:latin typeface="Source Sans 3 Light"/>
              <a:ea typeface="Source Sans 3 Light"/>
              <a:cs typeface="Source Sans 3 Light"/>
              <a:sym typeface="Source Sans 3 Light"/>
            </a:endParaRPr>
          </a:p>
        </p:txBody>
      </p:sp>
      <p:sp>
        <p:nvSpPr>
          <p:cNvPr id="1523" name="Google Shape;1523;g343fc449f01_0_125"/>
          <p:cNvSpPr txBox="1"/>
          <p:nvPr/>
        </p:nvSpPr>
        <p:spPr>
          <a:xfrm>
            <a:off x="9" y="1320492"/>
            <a:ext cx="2238300" cy="49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sv" sz="1400" u="none" cap="none" strike="noStrike">
                <a:solidFill>
                  <a:srgbClr val="000000"/>
                </a:solidFill>
                <a:latin typeface="Source Sans 3 Light"/>
                <a:ea typeface="Source Sans 3 Light"/>
                <a:cs typeface="Source Sans 3 Light"/>
                <a:sym typeface="Source Sans 3 Light"/>
              </a:rPr>
              <a:t>Distributed innovation checks</a:t>
            </a:r>
            <a:endParaRPr b="0" i="0" sz="1200" u="none" cap="none" strike="noStrike">
              <a:solidFill>
                <a:srgbClr val="000000"/>
              </a:solidFill>
              <a:latin typeface="Source Sans 3 Light"/>
              <a:ea typeface="Source Sans 3 Light"/>
              <a:cs typeface="Source Sans 3 Light"/>
              <a:sym typeface="Source Sans 3 Light"/>
            </a:endParaRPr>
          </a:p>
        </p:txBody>
      </p:sp>
      <p:sp>
        <p:nvSpPr>
          <p:cNvPr id="1524" name="Google Shape;1524;g343fc449f01_0_125"/>
          <p:cNvSpPr txBox="1"/>
          <p:nvPr/>
        </p:nvSpPr>
        <p:spPr>
          <a:xfrm>
            <a:off x="224549" y="2870330"/>
            <a:ext cx="1911900" cy="987300"/>
          </a:xfrm>
          <a:prstGeom prst="rect">
            <a:avLst/>
          </a:prstGeom>
          <a:noFill/>
          <a:ln>
            <a:noFill/>
          </a:ln>
        </p:spPr>
        <p:txBody>
          <a:bodyPr anchorCtr="0" anchor="t" bIns="91425" lIns="91425" spcFirstLastPara="1" rIns="91425" wrap="square" tIns="91425">
            <a:spAutoFit/>
          </a:bodyPr>
          <a:lstStyle/>
          <a:p>
            <a:pPr indent="0" lvl="0" marL="0" marR="0" rtl="0" algn="l">
              <a:lnSpc>
                <a:spcPct val="125454"/>
              </a:lnSpc>
              <a:spcBef>
                <a:spcPts val="0"/>
              </a:spcBef>
              <a:spcAft>
                <a:spcPts val="0"/>
              </a:spcAft>
              <a:buClr>
                <a:srgbClr val="000000"/>
              </a:buClr>
              <a:buSzPts val="2000"/>
              <a:buFont typeface="Arial"/>
              <a:buNone/>
            </a:pPr>
            <a:r>
              <a:rPr b="0" i="0" lang="sv" sz="2000" u="none" cap="none" strike="noStrike">
                <a:solidFill>
                  <a:schemeClr val="accent1"/>
                </a:solidFill>
                <a:latin typeface="Source Sans 3 Black"/>
                <a:ea typeface="Source Sans 3 Black"/>
                <a:cs typeface="Source Sans 3 Black"/>
                <a:sym typeface="Source Sans 3 Black"/>
              </a:rPr>
              <a:t>2024</a:t>
            </a:r>
            <a:r>
              <a:rPr b="0" i="0" lang="sv" sz="2000" u="none" cap="none" strike="noStrike">
                <a:solidFill>
                  <a:schemeClr val="accent1"/>
                </a:solidFill>
                <a:latin typeface="Source Sans 3 Light"/>
                <a:ea typeface="Source Sans 3 Light"/>
                <a:cs typeface="Source Sans 3 Light"/>
                <a:sym typeface="Source Sans 3 Light"/>
              </a:rPr>
              <a:t> </a:t>
            </a:r>
            <a:endParaRPr b="0" i="0" sz="2000" u="none" cap="none" strike="noStrike">
              <a:solidFill>
                <a:schemeClr val="accent1"/>
              </a:solidFill>
              <a:latin typeface="Source Sans 3 Light"/>
              <a:ea typeface="Source Sans 3 Light"/>
              <a:cs typeface="Source Sans 3 Light"/>
              <a:sym typeface="Source Sans 3 Light"/>
            </a:endParaRPr>
          </a:p>
          <a:p>
            <a:pPr indent="0" lvl="0" marL="0" marR="0" rtl="0" algn="l">
              <a:lnSpc>
                <a:spcPct val="125454"/>
              </a:lnSpc>
              <a:spcBef>
                <a:spcPts val="0"/>
              </a:spcBef>
              <a:spcAft>
                <a:spcPts val="0"/>
              </a:spcAft>
              <a:buClr>
                <a:srgbClr val="000000"/>
              </a:buClr>
              <a:buSzPts val="1200"/>
              <a:buFont typeface="Arial"/>
              <a:buNone/>
            </a:pPr>
            <a:r>
              <a:rPr b="0" i="0" lang="sv" sz="1200" u="none" cap="none" strike="noStrike">
                <a:solidFill>
                  <a:srgbClr val="000000"/>
                </a:solidFill>
                <a:latin typeface="Source Sans 3 Light"/>
                <a:ea typeface="Source Sans 3 Light"/>
                <a:cs typeface="Source Sans 3 Light"/>
                <a:sym typeface="Source Sans 3 Light"/>
              </a:rPr>
              <a:t>17 vouchers for a total of </a:t>
            </a:r>
            <a:br>
              <a:rPr b="0" i="0" lang="sv" sz="1200" u="none" cap="none" strike="noStrike">
                <a:solidFill>
                  <a:srgbClr val="000000"/>
                </a:solidFill>
                <a:latin typeface="Source Sans 3 Light"/>
                <a:ea typeface="Source Sans 3 Light"/>
                <a:cs typeface="Source Sans 3 Light"/>
                <a:sym typeface="Source Sans 3 Light"/>
              </a:rPr>
            </a:br>
            <a:r>
              <a:rPr b="0" i="0" lang="sv" sz="1200" u="none" cap="none" strike="noStrike">
                <a:solidFill>
                  <a:srgbClr val="000000"/>
                </a:solidFill>
                <a:latin typeface="Source Sans 3 Light"/>
                <a:ea typeface="Source Sans 3 Light"/>
                <a:cs typeface="Source Sans 3 Light"/>
                <a:sym typeface="Source Sans 3 Light"/>
              </a:rPr>
              <a:t>1,7 MSEK</a:t>
            </a:r>
            <a:endParaRPr b="0" i="0" sz="1400" u="none" cap="none" strike="noStrike">
              <a:solidFill>
                <a:srgbClr val="000000"/>
              </a:solidFill>
              <a:latin typeface="Source Sans 3 Light"/>
              <a:ea typeface="Source Sans 3 Light"/>
              <a:cs typeface="Source Sans 3 Light"/>
              <a:sym typeface="Source Sans 3 Light"/>
            </a:endParaRPr>
          </a:p>
        </p:txBody>
      </p:sp>
      <p:sp>
        <p:nvSpPr>
          <p:cNvPr id="1525" name="Google Shape;1525;g343fc449f01_0_125"/>
          <p:cNvSpPr txBox="1"/>
          <p:nvPr/>
        </p:nvSpPr>
        <p:spPr>
          <a:xfrm>
            <a:off x="224550" y="1749422"/>
            <a:ext cx="2017500" cy="987300"/>
          </a:xfrm>
          <a:prstGeom prst="rect">
            <a:avLst/>
          </a:prstGeom>
          <a:noFill/>
          <a:ln>
            <a:noFill/>
          </a:ln>
        </p:spPr>
        <p:txBody>
          <a:bodyPr anchorCtr="0" anchor="t" bIns="91425" lIns="91425" spcFirstLastPara="1" rIns="91425" wrap="square" tIns="91425">
            <a:spAutoFit/>
          </a:bodyPr>
          <a:lstStyle/>
          <a:p>
            <a:pPr indent="0" lvl="0" marL="0" marR="0" rtl="0" algn="l">
              <a:lnSpc>
                <a:spcPct val="125454"/>
              </a:lnSpc>
              <a:spcBef>
                <a:spcPts val="0"/>
              </a:spcBef>
              <a:spcAft>
                <a:spcPts val="0"/>
              </a:spcAft>
              <a:buClr>
                <a:srgbClr val="000000"/>
              </a:buClr>
              <a:buSzPts val="2000"/>
              <a:buFont typeface="Arial"/>
              <a:buNone/>
            </a:pPr>
            <a:r>
              <a:rPr b="0" i="0" lang="sv" sz="2000" u="none" cap="none" strike="noStrike">
                <a:solidFill>
                  <a:schemeClr val="accent1"/>
                </a:solidFill>
                <a:latin typeface="Source Sans 3 Black"/>
                <a:ea typeface="Source Sans 3 Black"/>
                <a:cs typeface="Source Sans 3 Black"/>
                <a:sym typeface="Source Sans 3 Black"/>
              </a:rPr>
              <a:t>2025</a:t>
            </a:r>
            <a:endParaRPr b="0" i="0" sz="2000" u="none" cap="none" strike="noStrike">
              <a:solidFill>
                <a:schemeClr val="accent1"/>
              </a:solidFill>
              <a:latin typeface="Source Sans 3 Light"/>
              <a:ea typeface="Source Sans 3 Light"/>
              <a:cs typeface="Source Sans 3 Light"/>
              <a:sym typeface="Source Sans 3 Light"/>
            </a:endParaRPr>
          </a:p>
          <a:p>
            <a:pPr indent="0" lvl="0" marL="0" marR="0" rtl="0" algn="l">
              <a:lnSpc>
                <a:spcPct val="125454"/>
              </a:lnSpc>
              <a:spcBef>
                <a:spcPts val="0"/>
              </a:spcBef>
              <a:spcAft>
                <a:spcPts val="0"/>
              </a:spcAft>
              <a:buClr>
                <a:srgbClr val="000000"/>
              </a:buClr>
              <a:buSzPts val="1200"/>
              <a:buFont typeface="Arial"/>
              <a:buNone/>
            </a:pPr>
            <a:r>
              <a:rPr b="0" i="0" lang="sv" sz="1200" u="none" cap="none" strike="noStrike">
                <a:solidFill>
                  <a:srgbClr val="000000"/>
                </a:solidFill>
                <a:latin typeface="Source Sans 3 Light"/>
                <a:ea typeface="Source Sans 3 Light"/>
                <a:cs typeface="Source Sans 3 Light"/>
                <a:sym typeface="Source Sans 3 Light"/>
              </a:rPr>
              <a:t>10 vouchers for a total of </a:t>
            </a:r>
            <a:br>
              <a:rPr b="0" i="0" lang="sv" sz="1200" u="none" cap="none" strike="noStrike">
                <a:solidFill>
                  <a:srgbClr val="000000"/>
                </a:solidFill>
                <a:latin typeface="Source Sans 3 Light"/>
                <a:ea typeface="Source Sans 3 Light"/>
                <a:cs typeface="Source Sans 3 Light"/>
                <a:sym typeface="Source Sans 3 Light"/>
              </a:rPr>
            </a:br>
            <a:r>
              <a:rPr b="0" i="0" lang="sv" sz="1200" u="none" cap="none" strike="noStrike">
                <a:solidFill>
                  <a:srgbClr val="000000"/>
                </a:solidFill>
                <a:latin typeface="Source Sans 3 Light"/>
                <a:ea typeface="Source Sans 3 Light"/>
                <a:cs typeface="Source Sans 3 Light"/>
                <a:sym typeface="Source Sans 3 Light"/>
              </a:rPr>
              <a:t>1,1 MSEK</a:t>
            </a:r>
            <a:endParaRPr b="0" i="0" sz="1400" u="none" cap="none" strike="noStrike">
              <a:solidFill>
                <a:srgbClr val="000000"/>
              </a:solidFill>
              <a:latin typeface="Source Sans 3 Light"/>
              <a:ea typeface="Source Sans 3 Light"/>
              <a:cs typeface="Source Sans 3 Light"/>
              <a:sym typeface="Source Sans 3 Light"/>
            </a:endParaRPr>
          </a:p>
        </p:txBody>
      </p:sp>
      <p:sp>
        <p:nvSpPr>
          <p:cNvPr id="1526" name="Google Shape;1526;g343fc449f01_0_125"/>
          <p:cNvSpPr txBox="1"/>
          <p:nvPr/>
        </p:nvSpPr>
        <p:spPr>
          <a:xfrm>
            <a:off x="2452525" y="3645125"/>
            <a:ext cx="6637500" cy="132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sv" sz="1200" u="none" cap="none" strike="noStrike">
                <a:solidFill>
                  <a:schemeClr val="lt1"/>
                </a:solidFill>
                <a:latin typeface="Source Sans 3 Black"/>
                <a:ea typeface="Source Sans 3 Black"/>
                <a:cs typeface="Source Sans 3 Black"/>
                <a:sym typeface="Source Sans 3 Black"/>
              </a:rPr>
              <a:t>​​Alaa Al-sahli, CEO and founder of Allaiter Textile AB,</a:t>
            </a:r>
            <a:r>
              <a:rPr b="0" i="0" lang="sv" sz="1200" u="none" cap="none" strike="noStrike">
                <a:solidFill>
                  <a:schemeClr val="lt1"/>
                </a:solidFill>
                <a:latin typeface="Source Sans 3 Light"/>
                <a:ea typeface="Source Sans 3 Light"/>
                <a:cs typeface="Source Sans 3 Light"/>
                <a:sym typeface="Source Sans 3 Light"/>
              </a:rPr>
              <a:t> started her company out of a deeply personal need: to relieve the pain and frustration often experienced during breastfeeding. After four years of dedicated work, her innovative product Mamelle—a portable heating insert for breastfeeding breasts—is finally ready to launch. The decisive turning point that made this possible? A significant innovation voucher.</a:t>
            </a:r>
            <a:endParaRPr b="0" i="0" sz="12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1527" name="Google Shape;1527;g343fc449f01_0_125" title="skarmavbild-2025-11-18-kl.jpeg"/>
          <p:cNvPicPr preferRelativeResize="0"/>
          <p:nvPr/>
        </p:nvPicPr>
        <p:blipFill rotWithShape="1">
          <a:blip r:embed="rId3">
            <a:alphaModFix/>
          </a:blip>
          <a:srcRect b="5472" l="20482" r="15487" t="-475"/>
          <a:stretch/>
        </p:blipFill>
        <p:spPr>
          <a:xfrm>
            <a:off x="2545538" y="1335537"/>
            <a:ext cx="1911900" cy="1963200"/>
          </a:xfrm>
          <a:prstGeom prst="ellipse">
            <a:avLst/>
          </a:prstGeom>
          <a:noFill/>
          <a:ln>
            <a:noFill/>
          </a:ln>
        </p:spPr>
      </p:pic>
      <p:sp>
        <p:nvSpPr>
          <p:cNvPr id="1528" name="Google Shape;1528;g343fc449f01_0_125"/>
          <p:cNvSpPr txBox="1"/>
          <p:nvPr/>
        </p:nvSpPr>
        <p:spPr>
          <a:xfrm>
            <a:off x="158250" y="255824"/>
            <a:ext cx="3969600" cy="73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sv" sz="3500" u="none" cap="none" strike="noStrike">
                <a:solidFill>
                  <a:schemeClr val="accent1"/>
                </a:solidFill>
                <a:latin typeface="Source Sans 3 Black"/>
                <a:ea typeface="Source Sans 3 Black"/>
                <a:cs typeface="Source Sans 3 Black"/>
                <a:sym typeface="Source Sans 3 Black"/>
              </a:rPr>
              <a:t>Funding that fuels</a:t>
            </a:r>
            <a:endParaRPr b="0" i="0" sz="3500" u="none" cap="none" strike="noStrike">
              <a:solidFill>
                <a:schemeClr val="accent1"/>
              </a:solidFill>
              <a:latin typeface="Source Sans 3 Black"/>
              <a:ea typeface="Source Sans 3 Black"/>
              <a:cs typeface="Source Sans 3 Black"/>
              <a:sym typeface="Source Sans 3 Black"/>
            </a:endParaRPr>
          </a:p>
        </p:txBody>
      </p:sp>
      <p:sp>
        <p:nvSpPr>
          <p:cNvPr id="1529" name="Google Shape;1529;g343fc449f01_0_125"/>
          <p:cNvSpPr txBox="1"/>
          <p:nvPr/>
        </p:nvSpPr>
        <p:spPr>
          <a:xfrm>
            <a:off x="4866550" y="1279285"/>
            <a:ext cx="3864300" cy="221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1" lang="sv" sz="1600" u="none" cap="none" strike="noStrike">
                <a:solidFill>
                  <a:srgbClr val="000000"/>
                </a:solidFill>
                <a:latin typeface="Source Sans 3 Light"/>
                <a:ea typeface="Source Sans 3 Light"/>
                <a:cs typeface="Source Sans 3 Light"/>
                <a:sym typeface="Source Sans 3 Light"/>
              </a:rPr>
              <a:t>“Opportunities in Sweden were limited, as the process was both time-consuming and costly.” After three years of work, Alaa was close to giving up—until the innovation voucher arrived. </a:t>
            </a:r>
            <a:endParaRPr b="0" i="1" sz="16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accent2"/>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1700"/>
              <a:buFont typeface="Arial"/>
              <a:buNone/>
            </a:pPr>
            <a:r>
              <a:rPr b="0" i="1" lang="sv" sz="1700" u="none" cap="none" strike="noStrike">
                <a:solidFill>
                  <a:schemeClr val="accent2"/>
                </a:solidFill>
                <a:latin typeface="Source Sans 3 Black"/>
                <a:ea typeface="Source Sans 3 Black"/>
                <a:cs typeface="Source Sans 3 Black"/>
                <a:sym typeface="Source Sans 3 Black"/>
              </a:rPr>
              <a:t>“I can truly say that the innovation voucher literally saved the company.”</a:t>
            </a:r>
            <a:endParaRPr b="0" i="1" sz="1700" u="none" cap="none" strike="noStrike">
              <a:solidFill>
                <a:schemeClr val="accent2"/>
              </a:solidFill>
              <a:latin typeface="Source Sans 3 Black"/>
              <a:ea typeface="Source Sans 3 Black"/>
              <a:cs typeface="Source Sans 3 Black"/>
              <a:sym typeface="Source Sans 3 Black"/>
            </a:endParaRPr>
          </a:p>
        </p:txBody>
      </p:sp>
      <p:sp>
        <p:nvSpPr>
          <p:cNvPr id="1530" name="Google Shape;1530;g343fc449f01_0_125"/>
          <p:cNvSpPr/>
          <p:nvPr/>
        </p:nvSpPr>
        <p:spPr>
          <a:xfrm rot="10800000">
            <a:off x="224450" y="949525"/>
            <a:ext cx="3824400" cy="39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g3b6c42f9099_0_0"/>
          <p:cNvSpPr txBox="1"/>
          <p:nvPr>
            <p:ph type="ctrTitle"/>
          </p:nvPr>
        </p:nvSpPr>
        <p:spPr>
          <a:xfrm>
            <a:off x="263100" y="360625"/>
            <a:ext cx="8705700" cy="109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b="0" lang="sv" sz="2100">
                <a:latin typeface="Source Sans 3 Light"/>
                <a:ea typeface="Source Sans 3 Light"/>
                <a:cs typeface="Source Sans 3 Light"/>
                <a:sym typeface="Source Sans 3 Light"/>
              </a:rPr>
              <a:t>The launch of Defense Hub Sweden:</a:t>
            </a:r>
            <a:endParaRPr b="0" sz="2100">
              <a:latin typeface="Source Sans 3 Light"/>
              <a:ea typeface="Source Sans 3 Light"/>
              <a:cs typeface="Source Sans 3 Light"/>
              <a:sym typeface="Source Sans 3 Light"/>
            </a:endParaRPr>
          </a:p>
          <a:p>
            <a:pPr indent="0" lvl="0" marL="0" rtl="0" algn="l">
              <a:lnSpc>
                <a:spcPct val="100000"/>
              </a:lnSpc>
              <a:spcBef>
                <a:spcPts val="0"/>
              </a:spcBef>
              <a:spcAft>
                <a:spcPts val="0"/>
              </a:spcAft>
              <a:buSzPts val="3000"/>
              <a:buNone/>
            </a:pPr>
            <a:r>
              <a:rPr lang="sv" sz="3200"/>
              <a:t>Mobilizing to strenghten innovation for a stronger total defense </a:t>
            </a:r>
            <a:endParaRPr sz="3200"/>
          </a:p>
        </p:txBody>
      </p:sp>
      <p:sp>
        <p:nvSpPr>
          <p:cNvPr id="1536" name="Google Shape;1536;g3b6c42f9099_0_0"/>
          <p:cNvSpPr txBox="1"/>
          <p:nvPr>
            <p:ph idx="1" type="body"/>
          </p:nvPr>
        </p:nvSpPr>
        <p:spPr>
          <a:xfrm>
            <a:off x="4863100" y="2714700"/>
            <a:ext cx="3863400" cy="2532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100">
              <a:solidFill>
                <a:srgbClr val="222222"/>
              </a:solidFill>
              <a:highlight>
                <a:srgbClr val="FFFFFF"/>
              </a:highlight>
              <a:latin typeface="Arial"/>
              <a:ea typeface="Arial"/>
              <a:cs typeface="Arial"/>
              <a:sym typeface="Arial"/>
            </a:endParaRPr>
          </a:p>
          <a:p>
            <a:pPr indent="0" lvl="0" marL="0" rtl="0" algn="l">
              <a:lnSpc>
                <a:spcPct val="115000"/>
              </a:lnSpc>
              <a:spcBef>
                <a:spcPts val="1200"/>
              </a:spcBef>
              <a:spcAft>
                <a:spcPts val="0"/>
              </a:spcAft>
              <a:buSzPts val="1800"/>
              <a:buNone/>
            </a:pPr>
            <a:r>
              <a:rPr lang="sv" sz="1100"/>
              <a:t>“The launch of Defense Hub Sweden was a thought-provoking and inspiring day that immediately led to new, </a:t>
            </a:r>
            <a:r>
              <a:rPr b="1" lang="sv" sz="1100">
                <a:latin typeface="Source Sans 3"/>
                <a:ea typeface="Source Sans 3"/>
                <a:cs typeface="Source Sans 3"/>
                <a:sym typeface="Source Sans 3"/>
              </a:rPr>
              <a:t>valuable connections.</a:t>
            </a:r>
            <a:r>
              <a:rPr lang="sv" sz="1100"/>
              <a:t> One is struck by the depth of expertise in the region and by the strong opportunities we have to contribute something meaningful for Sweden. What began as an initial exchange of ideas over a cup of coffee has quickly developed into </a:t>
            </a:r>
            <a:r>
              <a:rPr b="1" lang="sv" sz="1100">
                <a:latin typeface="Source Sans 3"/>
                <a:ea typeface="Source Sans 3"/>
                <a:cs typeface="Source Sans 3"/>
                <a:sym typeface="Source Sans 3"/>
              </a:rPr>
              <a:t>a concrete collaboration.”</a:t>
            </a:r>
            <a:endParaRPr b="1" sz="1100">
              <a:latin typeface="Source Sans 3"/>
              <a:ea typeface="Source Sans 3"/>
              <a:cs typeface="Source Sans 3"/>
              <a:sym typeface="Source Sans 3"/>
            </a:endParaRPr>
          </a:p>
          <a:p>
            <a:pPr indent="0" lvl="0" marL="0" rtl="0" algn="l">
              <a:lnSpc>
                <a:spcPct val="115000"/>
              </a:lnSpc>
              <a:spcBef>
                <a:spcPts val="1200"/>
              </a:spcBef>
              <a:spcAft>
                <a:spcPts val="0"/>
              </a:spcAft>
              <a:buSzPts val="1800"/>
              <a:buNone/>
            </a:pPr>
            <a:r>
              <a:rPr lang="sv" sz="1100">
                <a:latin typeface="Source Sans 3"/>
                <a:ea typeface="Source Sans 3"/>
                <a:cs typeface="Source Sans 3"/>
                <a:sym typeface="Source Sans 3"/>
              </a:rPr>
              <a:t>— </a:t>
            </a:r>
            <a:r>
              <a:rPr b="1" lang="sv" sz="1100">
                <a:latin typeface="Source Sans 3"/>
                <a:ea typeface="Source Sans 3"/>
                <a:cs typeface="Source Sans 3"/>
                <a:sym typeface="Source Sans 3"/>
              </a:rPr>
              <a:t>Lisa Åbom, CEO, Nira Dynamics.</a:t>
            </a:r>
            <a:endParaRPr b="1" sz="1100">
              <a:latin typeface="Source Sans 3"/>
              <a:ea typeface="Source Sans 3"/>
              <a:cs typeface="Source Sans 3"/>
              <a:sym typeface="Source Sans 3"/>
            </a:endParaRPr>
          </a:p>
          <a:p>
            <a:pPr indent="0" lvl="0" marL="0" rtl="0" algn="l">
              <a:lnSpc>
                <a:spcPct val="115000"/>
              </a:lnSpc>
              <a:spcBef>
                <a:spcPts val="1200"/>
              </a:spcBef>
              <a:spcAft>
                <a:spcPts val="0"/>
              </a:spcAft>
              <a:buSzPts val="1800"/>
              <a:buNone/>
            </a:pPr>
            <a:r>
              <a:t/>
            </a:r>
            <a:endParaRPr sz="1100">
              <a:solidFill>
                <a:srgbClr val="222222"/>
              </a:solidFill>
              <a:highlight>
                <a:srgbClr val="FFFFFF"/>
              </a:highlight>
              <a:latin typeface="Arial"/>
              <a:ea typeface="Arial"/>
              <a:cs typeface="Arial"/>
              <a:sym typeface="Arial"/>
            </a:endParaRPr>
          </a:p>
        </p:txBody>
      </p:sp>
      <p:sp>
        <p:nvSpPr>
          <p:cNvPr id="1537" name="Google Shape;1537;g3b6c42f9099_0_0"/>
          <p:cNvSpPr txBox="1"/>
          <p:nvPr/>
        </p:nvSpPr>
        <p:spPr>
          <a:xfrm>
            <a:off x="263100" y="2142625"/>
            <a:ext cx="4416300" cy="2803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222222"/>
              </a:solidFill>
              <a:highlight>
                <a:srgbClr val="FFFFFF"/>
              </a:highlight>
              <a:latin typeface="Source Sans 3"/>
              <a:ea typeface="Source Sans 3"/>
              <a:cs typeface="Source Sans 3"/>
              <a:sym typeface="Source Sans 3"/>
            </a:endParaRPr>
          </a:p>
          <a:p>
            <a:pPr indent="0" lvl="0" marL="0" marR="0" rtl="0" algn="l">
              <a:lnSpc>
                <a:spcPct val="115000"/>
              </a:lnSpc>
              <a:spcBef>
                <a:spcPts val="1200"/>
              </a:spcBef>
              <a:spcAft>
                <a:spcPts val="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“…innovation must begin where military challenges actually arise, i.e. within operational units. This points to a</a:t>
            </a:r>
            <a:r>
              <a:rPr b="0" i="0" lang="sv" sz="1100" u="none" cap="none" strike="noStrike">
                <a:solidFill>
                  <a:srgbClr val="000000"/>
                </a:solidFill>
                <a:latin typeface="Source Sans 3"/>
                <a:ea typeface="Source Sans 3"/>
                <a:cs typeface="Source Sans 3"/>
                <a:sym typeface="Source Sans 3"/>
              </a:rPr>
              <a:t> </a:t>
            </a:r>
            <a:r>
              <a:rPr b="1" i="0" lang="sv" sz="1100" u="none" cap="none" strike="noStrike">
                <a:solidFill>
                  <a:srgbClr val="000000"/>
                </a:solidFill>
                <a:latin typeface="Source Sans 3"/>
                <a:ea typeface="Source Sans 3"/>
                <a:cs typeface="Source Sans 3"/>
                <a:sym typeface="Source Sans 3"/>
              </a:rPr>
              <a:t>bottom-up approach</a:t>
            </a:r>
            <a:r>
              <a:rPr b="0" i="0" lang="sv" sz="1100" u="none" cap="none" strike="noStrike">
                <a:solidFill>
                  <a:srgbClr val="000000"/>
                </a:solidFill>
                <a:latin typeface="Source Sans 3"/>
                <a:ea typeface="Source Sans 3"/>
                <a:cs typeface="Source Sans 3"/>
                <a:sym typeface="Source Sans 3"/>
              </a:rPr>
              <a:t>,</a:t>
            </a:r>
            <a:r>
              <a:rPr b="0" i="0" lang="sv" sz="1100" u="none" cap="none" strike="noStrike">
                <a:solidFill>
                  <a:srgbClr val="000000"/>
                </a:solidFill>
                <a:latin typeface="Source Sans 3 Light"/>
                <a:ea typeface="Source Sans 3 Light"/>
                <a:cs typeface="Source Sans 3 Light"/>
                <a:sym typeface="Source Sans 3 Light"/>
              </a:rPr>
              <a:t> in contrast to decades of experience based on the exact opposite — top-down structures. This approach requires regional meeting places where academia, industry, and the total defence system can come together. Defense Hub Sweden, which includes the Helicopter Wing, constitutes a critical resource for unlocking innovation at the pace demanded by the current security environment. </a:t>
            </a:r>
            <a:r>
              <a:rPr b="1" i="0" lang="sv" sz="1100" u="none" cap="none" strike="noStrike">
                <a:solidFill>
                  <a:srgbClr val="000000"/>
                </a:solidFill>
                <a:latin typeface="Source Sans 3"/>
                <a:ea typeface="Source Sans 3"/>
                <a:cs typeface="Source Sans 3"/>
                <a:sym typeface="Source Sans 3"/>
              </a:rPr>
              <a:t>Now is the time to act.”</a:t>
            </a:r>
            <a:endParaRPr b="1" i="0" sz="1100" u="none" cap="none" strike="noStrike">
              <a:solidFill>
                <a:srgbClr val="000000"/>
              </a:solidFill>
              <a:latin typeface="Source Sans 3"/>
              <a:ea typeface="Source Sans 3"/>
              <a:cs typeface="Source Sans 3"/>
              <a:sym typeface="Source Sans 3"/>
            </a:endParaRPr>
          </a:p>
          <a:p>
            <a:pPr indent="-298450" lvl="0" marL="457200" marR="0" rtl="0" algn="l">
              <a:lnSpc>
                <a:spcPct val="115000"/>
              </a:lnSpc>
              <a:spcBef>
                <a:spcPts val="1200"/>
              </a:spcBef>
              <a:spcAft>
                <a:spcPts val="0"/>
              </a:spcAft>
              <a:buClr>
                <a:srgbClr val="222222"/>
              </a:buClr>
              <a:buSzPts val="1100"/>
              <a:buFont typeface="Source Sans 3"/>
              <a:buChar char="-"/>
            </a:pPr>
            <a:r>
              <a:rPr b="1" i="0" lang="sv" sz="1100" u="none" cap="none" strike="noStrike">
                <a:solidFill>
                  <a:srgbClr val="000000"/>
                </a:solidFill>
                <a:latin typeface="Source Sans 3"/>
                <a:ea typeface="Source Sans 3"/>
                <a:cs typeface="Source Sans 3"/>
                <a:sym typeface="Source Sans 3"/>
              </a:rPr>
              <a:t>Mats-Uno Runeson, Deputy Commander of the Helicopter Wing, commenting on the Swedish Government’s Total Defence Bill 2025–2030.</a:t>
            </a:r>
            <a:endParaRPr b="1" i="0" sz="1100" u="none" cap="none" strike="noStrike">
              <a:solidFill>
                <a:srgbClr val="222222"/>
              </a:solidFill>
              <a:highlight>
                <a:srgbClr val="FFFFFF"/>
              </a:highlight>
              <a:latin typeface="Source Sans 3"/>
              <a:ea typeface="Source Sans 3"/>
              <a:cs typeface="Source Sans 3"/>
              <a:sym typeface="Source Sans 3"/>
            </a:endParaRPr>
          </a:p>
        </p:txBody>
      </p:sp>
      <p:sp>
        <p:nvSpPr>
          <p:cNvPr id="1538" name="Google Shape;1538;g3b6c42f9099_0_0"/>
          <p:cNvSpPr txBox="1"/>
          <p:nvPr/>
        </p:nvSpPr>
        <p:spPr>
          <a:xfrm>
            <a:off x="263100" y="1566800"/>
            <a:ext cx="4688700" cy="85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sv" sz="1200" u="none" cap="none" strike="noStrike">
                <a:solidFill>
                  <a:srgbClr val="000000"/>
                </a:solidFill>
                <a:highlight>
                  <a:srgbClr val="FFFFFF"/>
                </a:highlight>
                <a:latin typeface="Source Sans 3"/>
                <a:ea typeface="Source Sans 3"/>
                <a:cs typeface="Source Sans 3"/>
                <a:sym typeface="Source Sans 3"/>
              </a:rPr>
              <a:t>Defense Hub Sweden is Östergötland’s joint initiative to accelerate the national total defense. Through collaboration, research, and innovation, we bring together civil technologies and solutions to strengthen defense resilience.</a:t>
            </a:r>
            <a:endParaRPr b="0" i="0" sz="1200" u="none" cap="none" strike="noStrike">
              <a:solidFill>
                <a:srgbClr val="000000"/>
              </a:solidFill>
              <a:highlight>
                <a:srgbClr val="FFFFFF"/>
              </a:highlight>
              <a:latin typeface="Source Sans 3"/>
              <a:ea typeface="Source Sans 3"/>
              <a:cs typeface="Source Sans 3"/>
              <a:sym typeface="Source Sans 3"/>
            </a:endParaRPr>
          </a:p>
        </p:txBody>
      </p:sp>
      <p:pic>
        <p:nvPicPr>
          <p:cNvPr id="1539" name="Google Shape;1539;g3b6c42f9099_0_0" title="AdobeStock_161860908.jpeg"/>
          <p:cNvPicPr preferRelativeResize="0"/>
          <p:nvPr/>
        </p:nvPicPr>
        <p:blipFill rotWithShape="1">
          <a:blip r:embed="rId3">
            <a:alphaModFix/>
          </a:blip>
          <a:srcRect b="30895" l="27864" r="7089" t="23074"/>
          <a:stretch/>
        </p:blipFill>
        <p:spPr>
          <a:xfrm>
            <a:off x="4986900" y="1458925"/>
            <a:ext cx="3594424" cy="14306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g39e17311ccc_0_449"/>
          <p:cNvSpPr txBox="1"/>
          <p:nvPr>
            <p:ph type="ctrTitle"/>
          </p:nvPr>
        </p:nvSpPr>
        <p:spPr>
          <a:xfrm>
            <a:off x="4559500" y="510750"/>
            <a:ext cx="4313100" cy="1974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sv" sz="4500">
                <a:solidFill>
                  <a:schemeClr val="accent2"/>
                </a:solidFill>
              </a:rPr>
              <a:t>5</a:t>
            </a:r>
            <a:r>
              <a:rPr lang="sv"/>
              <a:t> collaborations with Linköping Municipality</a:t>
            </a:r>
            <a:endParaRPr/>
          </a:p>
        </p:txBody>
      </p:sp>
      <p:sp>
        <p:nvSpPr>
          <p:cNvPr id="1545" name="Google Shape;1545;g39e17311ccc_0_449"/>
          <p:cNvSpPr txBox="1"/>
          <p:nvPr>
            <p:ph idx="1" type="body"/>
          </p:nvPr>
        </p:nvSpPr>
        <p:spPr>
          <a:xfrm>
            <a:off x="4607125" y="2644625"/>
            <a:ext cx="4482900" cy="1912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sv"/>
              <a:t>Testbed vouchers, part of Linköping Climate Neutral </a:t>
            </a:r>
            <a:endParaRPr/>
          </a:p>
          <a:p>
            <a:pPr indent="-342900" lvl="0" marL="457200" rtl="0" algn="l">
              <a:lnSpc>
                <a:spcPct val="115000"/>
              </a:lnSpc>
              <a:spcBef>
                <a:spcPts val="0"/>
              </a:spcBef>
              <a:spcAft>
                <a:spcPts val="0"/>
              </a:spcAft>
              <a:buSzPts val="1800"/>
              <a:buChar char="●"/>
            </a:pPr>
            <a:r>
              <a:rPr lang="sv"/>
              <a:t>Brilliant mentors of the future</a:t>
            </a:r>
            <a:endParaRPr/>
          </a:p>
          <a:p>
            <a:pPr indent="-342900" lvl="0" marL="457200" rtl="0" algn="l">
              <a:lnSpc>
                <a:spcPct val="115000"/>
              </a:lnSpc>
              <a:spcBef>
                <a:spcPts val="0"/>
              </a:spcBef>
              <a:spcAft>
                <a:spcPts val="0"/>
              </a:spcAft>
              <a:buSzPts val="1800"/>
              <a:buChar char="●"/>
            </a:pPr>
            <a:r>
              <a:rPr lang="sv"/>
              <a:t>iCapital innovation fund</a:t>
            </a:r>
            <a:endParaRPr/>
          </a:p>
          <a:p>
            <a:pPr indent="-342900" lvl="0" marL="457200" rtl="0" algn="l">
              <a:lnSpc>
                <a:spcPct val="115000"/>
              </a:lnSpc>
              <a:spcBef>
                <a:spcPts val="0"/>
              </a:spcBef>
              <a:spcAft>
                <a:spcPts val="0"/>
              </a:spcAft>
              <a:buSzPts val="1800"/>
              <a:buChar char="●"/>
            </a:pPr>
            <a:r>
              <a:rPr lang="sv"/>
              <a:t>Mjärdevi Place Innovation</a:t>
            </a:r>
            <a:endParaRPr/>
          </a:p>
          <a:p>
            <a:pPr indent="-342900" lvl="0" marL="457200" rtl="0" algn="l">
              <a:lnSpc>
                <a:spcPct val="115000"/>
              </a:lnSpc>
              <a:spcBef>
                <a:spcPts val="0"/>
              </a:spcBef>
              <a:spcAft>
                <a:spcPts val="0"/>
              </a:spcAft>
              <a:buSzPts val="1800"/>
              <a:buChar char="●"/>
            </a:pPr>
            <a:r>
              <a:rPr lang="sv"/>
              <a:t>Student workers</a:t>
            </a:r>
            <a:endParaRPr/>
          </a:p>
        </p:txBody>
      </p:sp>
      <p:pic>
        <p:nvPicPr>
          <p:cNvPr id="1546" name="Google Shape;1546;g39e17311ccc_0_449" title="Kopia av ©-crelle-_DSC8466.jpg"/>
          <p:cNvPicPr preferRelativeResize="0"/>
          <p:nvPr>
            <p:ph idx="2" type="pic"/>
          </p:nvPr>
        </p:nvPicPr>
        <p:blipFill rotWithShape="1">
          <a:blip r:embed="rId3">
            <a:alphaModFix/>
          </a:blip>
          <a:srcRect b="0" l="2376" r="47177" t="0"/>
          <a:stretch/>
        </p:blipFill>
        <p:spPr>
          <a:xfrm>
            <a:off x="-39950" y="0"/>
            <a:ext cx="3904502" cy="5150998"/>
          </a:xfrm>
          <a:prstGeom prst="rect">
            <a:avLst/>
          </a:prstGeom>
          <a:solidFill>
            <a:schemeClr val="dk1"/>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0" name="Shape 1550"/>
        <p:cNvGrpSpPr/>
        <p:nvPr/>
      </p:nvGrpSpPr>
      <p:grpSpPr>
        <a:xfrm>
          <a:off x="0" y="0"/>
          <a:ext cx="0" cy="0"/>
          <a:chOff x="0" y="0"/>
          <a:chExt cx="0" cy="0"/>
        </a:xfrm>
      </p:grpSpPr>
      <p:sp>
        <p:nvSpPr>
          <p:cNvPr id="1551" name="Google Shape;1551;g3a7c6197758_0_22"/>
          <p:cNvSpPr txBox="1"/>
          <p:nvPr>
            <p:ph type="ctrTitle"/>
          </p:nvPr>
        </p:nvSpPr>
        <p:spPr>
          <a:xfrm>
            <a:off x="751750" y="1735150"/>
            <a:ext cx="8032500" cy="223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sv"/>
              <a:t>The people, the processes &amp; the pulse</a:t>
            </a:r>
            <a:endParaRPr/>
          </a:p>
        </p:txBody>
      </p:sp>
      <p:sp>
        <p:nvSpPr>
          <p:cNvPr id="1552" name="Google Shape;1552;g3a7c6197758_0_22"/>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000"/>
              <a:buNone/>
            </a:pPr>
            <a:r>
              <a:rPr lang="sv"/>
              <a:t>of Linköping Science Park</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g3a7c6197758_0_67"/>
          <p:cNvSpPr txBox="1"/>
          <p:nvPr/>
        </p:nvSpPr>
        <p:spPr>
          <a:xfrm>
            <a:off x="620200" y="2671000"/>
            <a:ext cx="2027100" cy="240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The local tech visionary </a:t>
            </a:r>
            <a:r>
              <a:rPr b="1" i="0" lang="sv" sz="1100" u="none" cap="none" strike="noStrike">
                <a:solidFill>
                  <a:srgbClr val="000000"/>
                </a:solidFill>
                <a:latin typeface="Source Sans 3"/>
                <a:ea typeface="Source Sans 3"/>
                <a:cs typeface="Source Sans 3"/>
                <a:sym typeface="Source Sans 3"/>
              </a:rPr>
              <a:t>Alfred Sundstedt arranged Hackaping</a:t>
            </a:r>
            <a:r>
              <a:rPr b="0" i="0" lang="sv" sz="1100" u="none" cap="none" strike="noStrike">
                <a:solidFill>
                  <a:srgbClr val="000000"/>
                </a:solidFill>
                <a:latin typeface="Source Sans 3 Light"/>
                <a:ea typeface="Source Sans 3 Light"/>
                <a:cs typeface="Source Sans 3 Light"/>
                <a:sym typeface="Source Sans 3 Light"/>
              </a:rPr>
              <a:t> – a bold, collaborative AI hackathon at Linköping University.</a:t>
            </a:r>
            <a:endParaRPr b="0" i="0" sz="11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15000"/>
              </a:lnSpc>
              <a:spcBef>
                <a:spcPts val="1200"/>
              </a:spcBef>
              <a:spcAft>
                <a:spcPts val="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For his initiative and passion for co-creation, Alfred was awarded Co-Creator of the Year by Linköping Science Park.</a:t>
            </a:r>
            <a:endParaRPr b="0" i="0" sz="11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1200"/>
              </a:spcBef>
              <a:spcAft>
                <a:spcPts val="0"/>
              </a:spcAft>
              <a:buClr>
                <a:srgbClr val="000000"/>
              </a:buClr>
              <a:buSzPts val="1050"/>
              <a:buFont typeface="Arial"/>
              <a:buNone/>
            </a:pPr>
            <a:r>
              <a:t/>
            </a:r>
            <a:endParaRPr b="0" i="0" sz="1050" u="none" cap="none" strike="noStrike">
              <a:solidFill>
                <a:srgbClr val="000000"/>
              </a:solidFill>
              <a:highlight>
                <a:srgbClr val="FFFFFF"/>
              </a:highlight>
              <a:latin typeface="Roboto"/>
              <a:ea typeface="Roboto"/>
              <a:cs typeface="Roboto"/>
              <a:sym typeface="Roboto"/>
            </a:endParaRPr>
          </a:p>
        </p:txBody>
      </p:sp>
      <p:pic>
        <p:nvPicPr>
          <p:cNvPr id="1558" name="Google Shape;1558;g3a7c6197758_0_67" title="©-crelle-fotograf-norrkoping-4430.jpg"/>
          <p:cNvPicPr preferRelativeResize="0"/>
          <p:nvPr/>
        </p:nvPicPr>
        <p:blipFill rotWithShape="1">
          <a:blip r:embed="rId3">
            <a:alphaModFix/>
          </a:blip>
          <a:srcRect b="11203" l="9547" r="33557" t="11204"/>
          <a:stretch/>
        </p:blipFill>
        <p:spPr>
          <a:xfrm>
            <a:off x="651538" y="217000"/>
            <a:ext cx="1879200" cy="1805100"/>
          </a:xfrm>
          <a:prstGeom prst="ellipse">
            <a:avLst/>
          </a:prstGeom>
          <a:noFill/>
          <a:ln>
            <a:noFill/>
          </a:ln>
        </p:spPr>
      </p:pic>
      <p:pic>
        <p:nvPicPr>
          <p:cNvPr id="1559" name="Google Shape;1559;g3a7c6197758_0_67" title="PRE00342.jpg"/>
          <p:cNvPicPr preferRelativeResize="0"/>
          <p:nvPr/>
        </p:nvPicPr>
        <p:blipFill rotWithShape="1">
          <a:blip r:embed="rId4">
            <a:alphaModFix/>
          </a:blip>
          <a:srcRect b="0" l="21518" r="14182" t="7337"/>
          <a:stretch/>
        </p:blipFill>
        <p:spPr>
          <a:xfrm>
            <a:off x="3615450" y="2610700"/>
            <a:ext cx="1913100" cy="1837500"/>
          </a:xfrm>
          <a:prstGeom prst="ellipse">
            <a:avLst/>
          </a:prstGeom>
          <a:noFill/>
          <a:ln>
            <a:noFill/>
          </a:ln>
        </p:spPr>
      </p:pic>
      <p:pic>
        <p:nvPicPr>
          <p:cNvPr id="1560" name="Google Shape;1560;g3a7c6197758_0_67" title="AI öst.jpg"/>
          <p:cNvPicPr preferRelativeResize="0"/>
          <p:nvPr/>
        </p:nvPicPr>
        <p:blipFill rotWithShape="1">
          <a:blip r:embed="rId5">
            <a:alphaModFix/>
          </a:blip>
          <a:srcRect b="0" l="10961" r="10961" t="0"/>
          <a:stretch/>
        </p:blipFill>
        <p:spPr>
          <a:xfrm>
            <a:off x="6540576" y="200800"/>
            <a:ext cx="1913100" cy="1837500"/>
          </a:xfrm>
          <a:prstGeom prst="ellipse">
            <a:avLst/>
          </a:prstGeom>
          <a:noFill/>
          <a:ln>
            <a:noFill/>
          </a:ln>
        </p:spPr>
      </p:pic>
      <p:sp>
        <p:nvSpPr>
          <p:cNvPr id="1561" name="Google Shape;1561;g3a7c6197758_0_67"/>
          <p:cNvSpPr txBox="1"/>
          <p:nvPr/>
        </p:nvSpPr>
        <p:spPr>
          <a:xfrm>
            <a:off x="786700" y="1932100"/>
            <a:ext cx="16089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600"/>
              <a:buFont typeface="Arial"/>
              <a:buNone/>
            </a:pPr>
            <a:r>
              <a:rPr b="1" i="0" lang="sv" sz="3600" u="none" cap="none" strike="noStrike">
                <a:solidFill>
                  <a:schemeClr val="accent2"/>
                </a:solidFill>
                <a:latin typeface="Source Sans 3"/>
                <a:ea typeface="Source Sans 3"/>
                <a:cs typeface="Source Sans 3"/>
                <a:sym typeface="Source Sans 3"/>
              </a:rPr>
              <a:t>people</a:t>
            </a:r>
            <a:endParaRPr b="0" i="0" sz="1400" u="none" cap="none" strike="noStrike">
              <a:solidFill>
                <a:srgbClr val="000000"/>
              </a:solidFill>
              <a:latin typeface="Arial"/>
              <a:ea typeface="Arial"/>
              <a:cs typeface="Arial"/>
              <a:sym typeface="Arial"/>
            </a:endParaRPr>
          </a:p>
        </p:txBody>
      </p:sp>
      <p:sp>
        <p:nvSpPr>
          <p:cNvPr id="1562" name="Google Shape;1562;g3a7c6197758_0_67"/>
          <p:cNvSpPr txBox="1"/>
          <p:nvPr/>
        </p:nvSpPr>
        <p:spPr>
          <a:xfrm>
            <a:off x="3481500" y="4275125"/>
            <a:ext cx="21810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600"/>
              <a:buFont typeface="Arial"/>
              <a:buNone/>
            </a:pPr>
            <a:r>
              <a:rPr b="1" i="0" lang="sv" sz="3600" u="none" cap="none" strike="noStrike">
                <a:solidFill>
                  <a:schemeClr val="accent2"/>
                </a:solidFill>
                <a:latin typeface="Source Sans 3"/>
                <a:ea typeface="Source Sans 3"/>
                <a:cs typeface="Source Sans 3"/>
                <a:sym typeface="Source Sans 3"/>
              </a:rPr>
              <a:t>processes </a:t>
            </a:r>
            <a:endParaRPr b="0" i="0" sz="1400" u="none" cap="none" strike="noStrike">
              <a:solidFill>
                <a:srgbClr val="000000"/>
              </a:solidFill>
              <a:latin typeface="Arial"/>
              <a:ea typeface="Arial"/>
              <a:cs typeface="Arial"/>
              <a:sym typeface="Arial"/>
            </a:endParaRPr>
          </a:p>
        </p:txBody>
      </p:sp>
      <p:sp>
        <p:nvSpPr>
          <p:cNvPr id="1563" name="Google Shape;1563;g3a7c6197758_0_67"/>
          <p:cNvSpPr txBox="1"/>
          <p:nvPr/>
        </p:nvSpPr>
        <p:spPr>
          <a:xfrm>
            <a:off x="6839375" y="1967678"/>
            <a:ext cx="13155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600"/>
              <a:buFont typeface="Arial"/>
              <a:buNone/>
            </a:pPr>
            <a:r>
              <a:rPr b="1" i="0" lang="sv" sz="3600" u="none" cap="none" strike="noStrike">
                <a:solidFill>
                  <a:schemeClr val="accent2"/>
                </a:solidFill>
                <a:latin typeface="Source Sans 3"/>
                <a:ea typeface="Source Sans 3"/>
                <a:cs typeface="Source Sans 3"/>
                <a:sym typeface="Source Sans 3"/>
              </a:rPr>
              <a:t>pulse</a:t>
            </a:r>
            <a:endParaRPr b="1" i="0" sz="3600" u="none" cap="none" strike="noStrike">
              <a:solidFill>
                <a:schemeClr val="accent2"/>
              </a:solidFill>
              <a:latin typeface="Source Sans 3"/>
              <a:ea typeface="Source Sans 3"/>
              <a:cs typeface="Source Sans 3"/>
              <a:sym typeface="Source Sans 3"/>
            </a:endParaRPr>
          </a:p>
        </p:txBody>
      </p:sp>
      <p:sp>
        <p:nvSpPr>
          <p:cNvPr id="1564" name="Google Shape;1564;g3a7c6197758_0_67"/>
          <p:cNvSpPr txBox="1"/>
          <p:nvPr/>
        </p:nvSpPr>
        <p:spPr>
          <a:xfrm>
            <a:off x="6496700" y="2671000"/>
            <a:ext cx="2027100" cy="1716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With its deep roots in tech and research, Linköping is stepping up to become Sweden’s AI hotspot. Through</a:t>
            </a:r>
            <a:r>
              <a:rPr b="1" i="0" lang="sv" sz="1100" u="none" cap="none" strike="noStrike">
                <a:solidFill>
                  <a:srgbClr val="000000"/>
                </a:solidFill>
                <a:latin typeface="Source Sans 3"/>
                <a:ea typeface="Source Sans 3"/>
                <a:cs typeface="Source Sans 3"/>
                <a:sym typeface="Source Sans 3"/>
              </a:rPr>
              <a:t> AI East</a:t>
            </a:r>
            <a:r>
              <a:rPr b="0" i="0" lang="sv" sz="1100" u="none" cap="none" strike="noStrike">
                <a:solidFill>
                  <a:srgbClr val="000000"/>
                </a:solidFill>
                <a:latin typeface="Source Sans 3 Light"/>
                <a:ea typeface="Source Sans 3 Light"/>
                <a:cs typeface="Source Sans 3 Light"/>
                <a:sym typeface="Source Sans 3 Light"/>
              </a:rPr>
              <a:t>, we along with regional partners are building a cross-sector network to help companies turn AI into real value.</a:t>
            </a:r>
            <a:endParaRPr b="0" i="0" sz="1050" u="none" cap="none" strike="noStrike">
              <a:solidFill>
                <a:srgbClr val="000000"/>
              </a:solidFill>
              <a:highlight>
                <a:srgbClr val="FFFFFF"/>
              </a:highlight>
              <a:latin typeface="Roboto"/>
              <a:ea typeface="Roboto"/>
              <a:cs typeface="Roboto"/>
              <a:sym typeface="Roboto"/>
            </a:endParaRPr>
          </a:p>
        </p:txBody>
      </p:sp>
      <p:sp>
        <p:nvSpPr>
          <p:cNvPr id="1565" name="Google Shape;1565;g3a7c6197758_0_67"/>
          <p:cNvSpPr txBox="1"/>
          <p:nvPr/>
        </p:nvSpPr>
        <p:spPr>
          <a:xfrm>
            <a:off x="3558450" y="428400"/>
            <a:ext cx="2027100" cy="240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For the 11th year in a row, </a:t>
            </a:r>
            <a:r>
              <a:rPr b="1" i="0" lang="sv" sz="1100" u="none" cap="none" strike="noStrike">
                <a:solidFill>
                  <a:srgbClr val="000000"/>
                </a:solidFill>
                <a:latin typeface="Source Sans 3"/>
                <a:ea typeface="Source Sans 3"/>
                <a:cs typeface="Source Sans 3"/>
                <a:sym typeface="Source Sans 3"/>
              </a:rPr>
              <a:t>Code Summer Camp</a:t>
            </a:r>
            <a:r>
              <a:rPr b="0" i="0" lang="sv" sz="1100" u="none" cap="none" strike="noStrike">
                <a:solidFill>
                  <a:srgbClr val="000000"/>
                </a:solidFill>
                <a:latin typeface="Source Sans 3 Light"/>
                <a:ea typeface="Source Sans 3 Light"/>
                <a:cs typeface="Source Sans 3 Light"/>
                <a:sym typeface="Source Sans 3 Light"/>
              </a:rPr>
              <a:t> inspired kids and teens to explore tech and programming. This summer, we welcomed over 300 participants – the highest number so far.</a:t>
            </a:r>
            <a:endParaRPr b="0" i="0" sz="11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15000"/>
              </a:lnSpc>
              <a:spcBef>
                <a:spcPts val="1200"/>
              </a:spcBef>
              <a:spcAft>
                <a:spcPts val="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The camp went national with digital hubs in cities like Mjölby, Trollhättan and Gothenburg.</a:t>
            </a:r>
            <a:endParaRPr b="0" i="0" sz="11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1200"/>
              </a:spcBef>
              <a:spcAft>
                <a:spcPts val="0"/>
              </a:spcAft>
              <a:buClr>
                <a:srgbClr val="000000"/>
              </a:buClr>
              <a:buSzPts val="1050"/>
              <a:buFont typeface="Arial"/>
              <a:buNone/>
            </a:pPr>
            <a:r>
              <a:t/>
            </a:r>
            <a:endParaRPr b="0" i="0" sz="1050" u="none" cap="none" strike="noStrike">
              <a:solidFill>
                <a:srgbClr val="000000"/>
              </a:solidFill>
              <a:highlight>
                <a:srgbClr val="FFFFFF"/>
              </a:highlight>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pic>
        <p:nvPicPr>
          <p:cNvPr id="1570" name="Google Shape;1570;p10" title="©-crelle-fotograf-norrkoping-1212.jpg"/>
          <p:cNvPicPr preferRelativeResize="0"/>
          <p:nvPr>
            <p:ph idx="2" type="pic"/>
          </p:nvPr>
        </p:nvPicPr>
        <p:blipFill rotWithShape="1">
          <a:blip r:embed="rId3">
            <a:alphaModFix/>
          </a:blip>
          <a:srcRect b="0" l="22176" r="15634" t="0"/>
          <a:stretch/>
        </p:blipFill>
        <p:spPr>
          <a:xfrm>
            <a:off x="533500" y="539600"/>
            <a:ext cx="3718502" cy="3985199"/>
          </a:xfrm>
          <a:prstGeom prst="rect">
            <a:avLst/>
          </a:prstGeom>
          <a:noFill/>
          <a:ln>
            <a:noFill/>
          </a:ln>
        </p:spPr>
      </p:pic>
      <p:pic>
        <p:nvPicPr>
          <p:cNvPr id="1571" name="Google Shape;1571;p10" title="Kopia av Kopia av DSC_0370 (2).JPG"/>
          <p:cNvPicPr preferRelativeResize="0"/>
          <p:nvPr>
            <p:ph idx="3" type="pic"/>
          </p:nvPr>
        </p:nvPicPr>
        <p:blipFill rotWithShape="1">
          <a:blip r:embed="rId4">
            <a:alphaModFix/>
          </a:blip>
          <a:srcRect b="0" l="20485" r="20479" t="14192"/>
          <a:stretch/>
        </p:blipFill>
        <p:spPr>
          <a:xfrm>
            <a:off x="4373975" y="2635100"/>
            <a:ext cx="1950602" cy="1889699"/>
          </a:xfrm>
          <a:prstGeom prst="rect">
            <a:avLst/>
          </a:prstGeom>
          <a:noFill/>
          <a:ln>
            <a:noFill/>
          </a:ln>
        </p:spPr>
      </p:pic>
      <p:pic>
        <p:nvPicPr>
          <p:cNvPr id="1572" name="Google Shape;1572;p10" title="IMG_7250-Förbättrat-BR.jpg"/>
          <p:cNvPicPr preferRelativeResize="0"/>
          <p:nvPr>
            <p:ph idx="5" type="pic"/>
          </p:nvPr>
        </p:nvPicPr>
        <p:blipFill rotWithShape="1">
          <a:blip r:embed="rId5">
            <a:alphaModFix/>
          </a:blip>
          <a:srcRect b="0" l="16675" r="16675" t="0"/>
          <a:stretch/>
        </p:blipFill>
        <p:spPr>
          <a:xfrm>
            <a:off x="6446550" y="554825"/>
            <a:ext cx="1950602" cy="1950599"/>
          </a:xfrm>
          <a:prstGeom prst="rect">
            <a:avLst/>
          </a:prstGeom>
          <a:noFill/>
          <a:ln>
            <a:noFill/>
          </a:ln>
        </p:spPr>
      </p:pic>
      <p:sp>
        <p:nvSpPr>
          <p:cNvPr id="1573" name="Google Shape;1573;p10"/>
          <p:cNvSpPr txBox="1"/>
          <p:nvPr/>
        </p:nvSpPr>
        <p:spPr>
          <a:xfrm>
            <a:off x="4333175" y="491425"/>
            <a:ext cx="2032200" cy="121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sv" sz="4800" u="none" cap="none" strike="noStrike">
                <a:solidFill>
                  <a:schemeClr val="accent1"/>
                </a:solidFill>
                <a:latin typeface="Source Sans 3 Black"/>
                <a:ea typeface="Source Sans 3 Black"/>
                <a:cs typeface="Source Sans 3 Black"/>
                <a:sym typeface="Source Sans 3 Black"/>
              </a:rPr>
              <a:t>6940</a:t>
            </a:r>
            <a:endParaRPr b="0" i="0" sz="4800" u="none" cap="none" strike="noStrike">
              <a:solidFill>
                <a:schemeClr val="accent1"/>
              </a:solidFill>
              <a:latin typeface="Source Sans 3 Black"/>
              <a:ea typeface="Source Sans 3 Black"/>
              <a:cs typeface="Source Sans 3 Black"/>
              <a:sym typeface="Source Sans 3 Black"/>
            </a:endParaRPr>
          </a:p>
          <a:p>
            <a:pPr indent="0" lvl="0" marL="0" marR="0" rtl="0" algn="ctr">
              <a:lnSpc>
                <a:spcPct val="100000"/>
              </a:lnSpc>
              <a:spcBef>
                <a:spcPts val="0"/>
              </a:spcBef>
              <a:spcAft>
                <a:spcPts val="0"/>
              </a:spcAft>
              <a:buClr>
                <a:srgbClr val="000000"/>
              </a:buClr>
              <a:buSzPts val="1000"/>
              <a:buFont typeface="Arial"/>
              <a:buNone/>
            </a:pPr>
            <a:r>
              <a:rPr b="0" i="0" lang="sv" sz="1000" u="none" cap="none" strike="noStrike">
                <a:solidFill>
                  <a:schemeClr val="accent1"/>
                </a:solidFill>
                <a:latin typeface="Source Sans 3 Black"/>
                <a:ea typeface="Source Sans 3 Black"/>
                <a:cs typeface="Source Sans 3 Black"/>
                <a:sym typeface="Source Sans 3 Black"/>
              </a:rPr>
              <a:t>visitors at our events</a:t>
            </a:r>
            <a:endParaRPr b="0" i="0" sz="4800" u="none" cap="none" strike="noStrike">
              <a:solidFill>
                <a:schemeClr val="accent1"/>
              </a:solidFill>
              <a:latin typeface="Source Sans 3 Black"/>
              <a:ea typeface="Source Sans 3 Black"/>
              <a:cs typeface="Source Sans 3 Black"/>
              <a:sym typeface="Source Sans 3 Black"/>
            </a:endParaRPr>
          </a:p>
        </p:txBody>
      </p:sp>
      <p:sp>
        <p:nvSpPr>
          <p:cNvPr id="1574" name="Google Shape;1574;p10"/>
          <p:cNvSpPr txBox="1"/>
          <p:nvPr/>
        </p:nvSpPr>
        <p:spPr>
          <a:xfrm>
            <a:off x="6446675" y="2505425"/>
            <a:ext cx="1950600" cy="195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700"/>
              <a:buFont typeface="Arial"/>
              <a:buNone/>
            </a:pPr>
            <a:r>
              <a:rPr b="0" i="0" lang="sv" sz="7700" u="none" cap="none" strike="noStrike">
                <a:solidFill>
                  <a:schemeClr val="accent1"/>
                </a:solidFill>
                <a:latin typeface="Source Sans 3 Black"/>
                <a:ea typeface="Source Sans 3 Black"/>
                <a:cs typeface="Source Sans 3 Black"/>
                <a:sym typeface="Source Sans 3 Black"/>
              </a:rPr>
              <a:t>153</a:t>
            </a:r>
            <a:endParaRPr b="0" i="0" sz="7700" u="none" cap="none" strike="noStrike">
              <a:solidFill>
                <a:schemeClr val="accent1"/>
              </a:solidFill>
              <a:latin typeface="Source Sans 3 Black"/>
              <a:ea typeface="Source Sans 3 Black"/>
              <a:cs typeface="Source Sans 3 Black"/>
              <a:sym typeface="Source Sans 3 Black"/>
            </a:endParaRPr>
          </a:p>
          <a:p>
            <a:pPr indent="0" lvl="0" marL="0" marR="0" rtl="0" algn="ctr">
              <a:lnSpc>
                <a:spcPct val="100000"/>
              </a:lnSpc>
              <a:spcBef>
                <a:spcPts val="0"/>
              </a:spcBef>
              <a:spcAft>
                <a:spcPts val="0"/>
              </a:spcAft>
              <a:buClr>
                <a:srgbClr val="000000"/>
              </a:buClr>
              <a:buSzPts val="2100"/>
              <a:buFont typeface="Arial"/>
              <a:buNone/>
            </a:pPr>
            <a:r>
              <a:rPr b="0" i="0" lang="sv" sz="2100" u="none" cap="none" strike="noStrike">
                <a:solidFill>
                  <a:schemeClr val="accent1"/>
                </a:solidFill>
                <a:latin typeface="Source Sans 3 Black"/>
                <a:ea typeface="Source Sans 3 Black"/>
                <a:cs typeface="Source Sans 3 Black"/>
                <a:sym typeface="Source Sans 3 Black"/>
              </a:rPr>
              <a:t>events hosted by us</a:t>
            </a:r>
            <a:endParaRPr b="0" i="0" sz="2100" u="none" cap="none" strike="noStrike">
              <a:solidFill>
                <a:schemeClr val="accent1"/>
              </a:solidFill>
              <a:latin typeface="Source Sans 3 Black"/>
              <a:ea typeface="Source Sans 3 Black"/>
              <a:cs typeface="Source Sans 3 Black"/>
              <a:sym typeface="Source Sans 3 Black"/>
            </a:endParaRPr>
          </a:p>
        </p:txBody>
      </p:sp>
      <p:sp>
        <p:nvSpPr>
          <p:cNvPr id="1575" name="Google Shape;1575;p10"/>
          <p:cNvSpPr txBox="1"/>
          <p:nvPr/>
        </p:nvSpPr>
        <p:spPr>
          <a:xfrm>
            <a:off x="4333175" y="1504988"/>
            <a:ext cx="2032200" cy="113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sv" sz="4800" u="none" cap="none" strike="noStrike">
                <a:solidFill>
                  <a:schemeClr val="accent1"/>
                </a:solidFill>
                <a:latin typeface="Source Sans 3 Black"/>
                <a:ea typeface="Source Sans 3 Black"/>
                <a:cs typeface="Source Sans 3 Black"/>
                <a:sym typeface="Source Sans 3 Black"/>
              </a:rPr>
              <a:t>2142</a:t>
            </a:r>
            <a:endParaRPr b="0" i="0" sz="4800" u="none" cap="none" strike="noStrike">
              <a:solidFill>
                <a:schemeClr val="accent1"/>
              </a:solidFill>
              <a:latin typeface="Source Sans 3 Black"/>
              <a:ea typeface="Source Sans 3 Black"/>
              <a:cs typeface="Source Sans 3 Black"/>
              <a:sym typeface="Source Sans 3 Black"/>
            </a:endParaRPr>
          </a:p>
          <a:p>
            <a:pPr indent="0" lvl="0" marL="0" marR="0" rtl="0" algn="ctr">
              <a:lnSpc>
                <a:spcPct val="100000"/>
              </a:lnSpc>
              <a:spcBef>
                <a:spcPts val="0"/>
              </a:spcBef>
              <a:spcAft>
                <a:spcPts val="0"/>
              </a:spcAft>
              <a:buClr>
                <a:srgbClr val="000000"/>
              </a:buClr>
              <a:buSzPts val="1000"/>
              <a:buFont typeface="Arial"/>
              <a:buNone/>
            </a:pPr>
            <a:r>
              <a:rPr b="0" i="0" lang="sv" sz="1000" u="none" cap="none" strike="noStrike">
                <a:solidFill>
                  <a:schemeClr val="accent1"/>
                </a:solidFill>
                <a:latin typeface="Source Sans 3 Black"/>
                <a:ea typeface="Source Sans 3 Black"/>
                <a:cs typeface="Source Sans 3 Black"/>
                <a:sym typeface="Source Sans 3 Black"/>
              </a:rPr>
              <a:t>visitors at our profile events</a:t>
            </a:r>
            <a:endParaRPr b="0" i="0" sz="1000" u="none" cap="none" strike="noStrike">
              <a:solidFill>
                <a:schemeClr val="accent1"/>
              </a:solidFill>
              <a:latin typeface="Source Sans 3 Black"/>
              <a:ea typeface="Source Sans 3 Black"/>
              <a:cs typeface="Source Sans 3 Black"/>
              <a:sym typeface="Source Sans 3 Black"/>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accent1"/>
              </a:solidFill>
              <a:latin typeface="Source Sans 3 Black"/>
              <a:ea typeface="Source Sans 3 Black"/>
              <a:cs typeface="Source Sans 3 Black"/>
              <a:sym typeface="Source Sans 3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g39e17311ccc_0_466"/>
          <p:cNvSpPr txBox="1"/>
          <p:nvPr/>
        </p:nvSpPr>
        <p:spPr>
          <a:xfrm>
            <a:off x="248675" y="91900"/>
            <a:ext cx="3807900" cy="72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sv" sz="3100" u="none" cap="none" strike="noStrike">
                <a:solidFill>
                  <a:schemeClr val="accent1"/>
                </a:solidFill>
                <a:latin typeface="Source Sans 3 Black"/>
                <a:ea typeface="Source Sans 3 Black"/>
                <a:cs typeface="Source Sans 3 Black"/>
                <a:sym typeface="Source Sans 3 Black"/>
              </a:rPr>
              <a:t>A region of winners</a:t>
            </a:r>
            <a:endParaRPr b="0" i="0" sz="2000" u="none" cap="none" strike="noStrike">
              <a:solidFill>
                <a:schemeClr val="lt1"/>
              </a:solidFill>
              <a:latin typeface="Source Sans 3 Light"/>
              <a:ea typeface="Source Sans 3 Light"/>
              <a:cs typeface="Source Sans 3 Light"/>
              <a:sym typeface="Source Sans 3 Light"/>
            </a:endParaRPr>
          </a:p>
        </p:txBody>
      </p:sp>
      <p:sp>
        <p:nvSpPr>
          <p:cNvPr id="1581" name="Google Shape;1581;g39e17311ccc_0_466"/>
          <p:cNvSpPr txBox="1"/>
          <p:nvPr/>
        </p:nvSpPr>
        <p:spPr>
          <a:xfrm>
            <a:off x="248675" y="718117"/>
            <a:ext cx="2708400" cy="37623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Crister Stark, Väderstad</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uFill>
                  <a:noFill/>
                </a:uFill>
                <a:latin typeface="Source Sans 3 Light"/>
                <a:ea typeface="Source Sans 3 Light"/>
                <a:cs typeface="Source Sans 3 Light"/>
                <a:sym typeface="Source Sans 3 Light"/>
                <a:hlinkClick r:id="rId3">
                  <a:extLst>
                    <a:ext uri="{A12FA001-AC4F-418D-AE19-62706E023703}">
                      <ahyp:hlinkClr val="tx"/>
                    </a:ext>
                  </a:extLst>
                </a:hlinkClick>
              </a:rPr>
              <a:t>Kommendörsgraden av Kungliga Vasaorden</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4">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Botanic Games</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 at </a:t>
            </a:r>
            <a:r>
              <a:rPr b="0" i="0" lang="sv" sz="800" u="none" cap="none" strike="noStrike">
                <a:solidFill>
                  <a:schemeClr val="lt1"/>
                </a:solidFill>
                <a:uFill>
                  <a:noFill/>
                </a:uFill>
                <a:latin typeface="Source Sans 3 Light"/>
                <a:ea typeface="Source Sans 3 Light"/>
                <a:cs typeface="Source Sans 3 Light"/>
                <a:sym typeface="Source Sans 3 Light"/>
                <a:hlinkClick r:id="rId5">
                  <a:extLst>
                    <a:ext uri="{A12FA001-AC4F-418D-AE19-62706E023703}">
                      <ahyp:hlinkClr val="tx"/>
                    </a:ext>
                  </a:extLst>
                </a:hlinkClick>
              </a:rPr>
              <a:t>Swedish Game Awards: Best Technology (New Talent) och Best Design (New Talent)</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6">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Mari Ahlquist, iMatrics</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uFill>
                  <a:noFill/>
                </a:uFill>
                <a:latin typeface="Source Sans 3 Light"/>
                <a:ea typeface="Source Sans 3 Light"/>
                <a:cs typeface="Source Sans 3 Light"/>
                <a:sym typeface="Source Sans 3 Light"/>
                <a:hlinkClick r:id="rId7">
                  <a:extLst>
                    <a:ext uri="{A12FA001-AC4F-418D-AE19-62706E023703}">
                      <ahyp:hlinkClr val="tx"/>
                    </a:ext>
                  </a:extLst>
                </a:hlinkClick>
              </a:rPr>
              <a:t>Listed by Resumé as one of '99 Women Taking Marketing and Tech to the Next Level'</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8">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Arboair</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 I</a:t>
            </a:r>
            <a:r>
              <a:rPr b="0" i="0" lang="sv" sz="800" u="none" cap="none" strike="noStrike">
                <a:solidFill>
                  <a:schemeClr val="lt1"/>
                </a:solidFill>
                <a:uFill>
                  <a:noFill/>
                </a:uFill>
                <a:latin typeface="Source Sans 3 Light"/>
                <a:ea typeface="Source Sans 3 Light"/>
                <a:cs typeface="Source Sans 3 Light"/>
                <a:sym typeface="Source Sans 3 Light"/>
                <a:hlinkClick r:id="rId9">
                  <a:extLst>
                    <a:ext uri="{A12FA001-AC4F-418D-AE19-62706E023703}">
                      <ahyp:hlinkClr val="tx"/>
                    </a:ext>
                  </a:extLst>
                </a:hlinkClick>
              </a:rPr>
              <a:t>nfraAwards</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10">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Dyno Robotics</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 at B</a:t>
            </a:r>
            <a:r>
              <a:rPr b="0" i="0" lang="sv" sz="800" u="none" cap="none" strike="noStrike">
                <a:solidFill>
                  <a:schemeClr val="lt1"/>
                </a:solidFill>
                <a:uFill>
                  <a:noFill/>
                </a:uFill>
                <a:latin typeface="Source Sans 3 Light"/>
                <a:ea typeface="Source Sans 3 Light"/>
                <a:cs typeface="Source Sans 3 Light"/>
                <a:sym typeface="Source Sans 3 Light"/>
                <a:hlinkClick r:id="rId11">
                  <a:extLst>
                    <a:ext uri="{A12FA001-AC4F-418D-AE19-62706E023703}">
                      <ahyp:hlinkClr val="tx"/>
                    </a:ext>
                  </a:extLst>
                </a:hlinkClick>
              </a:rPr>
              <a:t>looloop Innovation Awards: Guest Journey</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12">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Jessica Öberg, Combitech</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0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Awarded CEO of the Year in the large company category</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13">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Axel Larsson och Sofia Hallman</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Awarded the</a:t>
            </a:r>
            <a:r>
              <a:rPr b="0" i="0" lang="sv" sz="800" u="none" cap="none" strike="noStrike">
                <a:solidFill>
                  <a:schemeClr val="lt1"/>
                </a:solidFill>
                <a:uFill>
                  <a:noFill/>
                </a:uFill>
                <a:latin typeface="Source Sans 3 Light"/>
                <a:ea typeface="Source Sans 3 Light"/>
                <a:cs typeface="Source Sans 3 Light"/>
                <a:sym typeface="Source Sans 3 Light"/>
                <a:hlinkClick r:id="rId14">
                  <a:extLst>
                    <a:ext uri="{A12FA001-AC4F-418D-AE19-62706E023703}">
                      <ahyp:hlinkClr val="tx"/>
                    </a:ext>
                  </a:extLst>
                </a:hlinkClick>
              </a:rPr>
              <a:t> SEB innovation scholarship</a:t>
            </a:r>
            <a:endParaRPr b="0" i="0" sz="8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t/>
            </a:r>
            <a:endParaRPr b="0" i="0" sz="8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Renasens</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Winners at </a:t>
            </a:r>
            <a:r>
              <a:rPr b="0" i="0" lang="sv" sz="800" u="none" cap="none" strike="noStrike">
                <a:solidFill>
                  <a:schemeClr val="lt1"/>
                </a:solidFill>
                <a:uFill>
                  <a:noFill/>
                </a:uFill>
                <a:latin typeface="Source Sans 3 Light"/>
                <a:ea typeface="Source Sans 3 Light"/>
                <a:cs typeface="Source Sans 3 Light"/>
                <a:sym typeface="Source Sans 3 Light"/>
                <a:hlinkClick r:id="rId15">
                  <a:extLst>
                    <a:ext uri="{A12FA001-AC4F-418D-AE19-62706E023703}">
                      <ahyp:hlinkClr val="tx"/>
                    </a:ext>
                  </a:extLst>
                </a:hlinkClick>
              </a:rPr>
              <a:t>H&amp;M Foundation Global Change Award</a:t>
            </a:r>
            <a:endParaRPr b="0" i="0" sz="800" u="none" cap="none" strike="noStrike">
              <a:solidFill>
                <a:schemeClr val="lt1"/>
              </a:solidFill>
              <a:latin typeface="Source Sans 3"/>
              <a:ea typeface="Source Sans 3"/>
              <a:cs typeface="Source Sans 3"/>
              <a:sym typeface="Source Sans 3"/>
            </a:endParaRPr>
          </a:p>
        </p:txBody>
      </p:sp>
      <p:sp>
        <p:nvSpPr>
          <p:cNvPr id="1582" name="Google Shape;1582;g39e17311ccc_0_466"/>
          <p:cNvSpPr txBox="1"/>
          <p:nvPr/>
        </p:nvSpPr>
        <p:spPr>
          <a:xfrm>
            <a:off x="3433050" y="718125"/>
            <a:ext cx="2708400" cy="38760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Olof Brüer och Torbjörn Kronander, Sectra</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uFill>
                  <a:noFill/>
                </a:uFill>
                <a:latin typeface="Source Sans 3 Light"/>
                <a:ea typeface="Source Sans 3 Light"/>
                <a:cs typeface="Source Sans 3 Light"/>
                <a:sym typeface="Source Sans 3 Light"/>
                <a:hlinkClick r:id="rId16">
                  <a:extLst>
                    <a:ext uri="{A12FA001-AC4F-418D-AE19-62706E023703}">
                      <ahyp:hlinkClr val="tx"/>
                    </a:ext>
                  </a:extLst>
                </a:hlinkClick>
              </a:rPr>
              <a:t>Näringslivsmedaljen 2025</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17">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Ellinor Eineren, Agricam AB</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0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Listed on 4potentials’ annual ranking of Sweden’s top change leaders</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18">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IFS</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uFill>
                  <a:noFill/>
                </a:uFill>
                <a:latin typeface="Source Sans 3 Light"/>
                <a:ea typeface="Source Sans 3 Light"/>
                <a:cs typeface="Source Sans 3 Light"/>
                <a:sym typeface="Source Sans 3 Light"/>
                <a:hlinkClick r:id="rId19">
                  <a:extLst>
                    <a:ext uri="{A12FA001-AC4F-418D-AE19-62706E023703}">
                      <ahyp:hlinkClr val="tx"/>
                    </a:ext>
                  </a:extLst>
                </a:hlinkClick>
              </a:rPr>
              <a:t>Linköpings näringslivsdiamant</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20">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Spotscale</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Winners at </a:t>
            </a:r>
            <a:r>
              <a:rPr b="0" i="0" lang="sv" sz="800" u="none" cap="none" strike="noStrike">
                <a:solidFill>
                  <a:schemeClr val="lt1"/>
                </a:solidFill>
                <a:uFill>
                  <a:noFill/>
                </a:uFill>
                <a:latin typeface="Source Sans 3 Light"/>
                <a:ea typeface="Source Sans 3 Light"/>
                <a:cs typeface="Source Sans 3 Light"/>
                <a:sym typeface="Source Sans 3 Light"/>
                <a:hlinkClick r:id="rId21">
                  <a:extLst>
                    <a:ext uri="{A12FA001-AC4F-418D-AE19-62706E023703}">
                      <ahyp:hlinkClr val="tx"/>
                    </a:ext>
                  </a:extLst>
                </a:hlinkClick>
              </a:rPr>
              <a:t>Business Arena Tech Awards 2025</a:t>
            </a:r>
            <a:endParaRPr b="0" i="0" sz="800" u="none" cap="none" strike="noStrike">
              <a:solidFill>
                <a:schemeClr val="lt1"/>
              </a:solidFill>
              <a:uFill>
                <a:noFill/>
              </a:uFill>
              <a:latin typeface="Source Sans 3 Light"/>
              <a:ea typeface="Source Sans 3 Light"/>
              <a:cs typeface="Source Sans 3 Light"/>
              <a:sym typeface="Source Sans 3 Light"/>
              <a:hlinkClick r:id="rId22">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AMRA Medical</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uFill>
                  <a:noFill/>
                </a:uFill>
                <a:latin typeface="Source Sans 3 Light"/>
                <a:ea typeface="Source Sans 3 Light"/>
                <a:cs typeface="Source Sans 3 Light"/>
                <a:sym typeface="Source Sans 3 Light"/>
                <a:hlinkClick r:id="rId23">
                  <a:extLst>
                    <a:ext uri="{A12FA001-AC4F-418D-AE19-62706E023703}">
                      <ahyp:hlinkClr val="tx"/>
                    </a:ext>
                  </a:extLst>
                </a:hlinkClick>
              </a:rPr>
              <a:t>Listed by TIME Magazine as one of the  ‘World’s Top HealthTech Companies’</a:t>
            </a:r>
            <a:endParaRPr b="0" i="0" sz="800" u="none" cap="none" strike="noStrike">
              <a:solidFill>
                <a:schemeClr val="lt1"/>
              </a:solidFill>
              <a:uFill>
                <a:noFill/>
              </a:uFill>
              <a:latin typeface="Source Sans 3 Light"/>
              <a:ea typeface="Source Sans 3 Light"/>
              <a:cs typeface="Source Sans 3 Light"/>
              <a:sym typeface="Source Sans 3 Light"/>
              <a:hlinkClick r:id="rId24">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Polar Light Technologies</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uFill>
                  <a:noFill/>
                </a:uFill>
                <a:latin typeface="Source Sans 3 Light"/>
                <a:ea typeface="Source Sans 3 Light"/>
                <a:cs typeface="Source Sans 3 Light"/>
                <a:sym typeface="Source Sans 3 Light"/>
                <a:hlinkClick r:id="rId25">
                  <a:extLst>
                    <a:ext uri="{A12FA001-AC4F-418D-AE19-62706E023703}">
                      <ahyp:hlinkClr val="tx"/>
                    </a:ext>
                  </a:extLst>
                </a:hlinkClick>
              </a:rPr>
              <a:t>SKAPA 2025</a:t>
            </a:r>
            <a:endParaRPr b="0" i="0" sz="800" u="none" cap="none" strike="noStrike">
              <a:solidFill>
                <a:schemeClr val="lt1"/>
              </a:solidFill>
              <a:uFill>
                <a:noFill/>
              </a:uFill>
              <a:latin typeface="Source Sans 3 Light"/>
              <a:ea typeface="Source Sans 3 Light"/>
              <a:cs typeface="Source Sans 3 Light"/>
              <a:sym typeface="Source Sans 3 Light"/>
              <a:hlinkClick r:id="rId26">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NIRA Dynamics AB</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Winners at </a:t>
            </a:r>
            <a:r>
              <a:rPr b="0" i="0" lang="sv" sz="800" u="none" cap="none" strike="noStrike">
                <a:solidFill>
                  <a:schemeClr val="lt1"/>
                </a:solidFill>
                <a:uFill>
                  <a:noFill/>
                </a:uFill>
                <a:latin typeface="Source Sans 3 Light"/>
                <a:ea typeface="Source Sans 3 Light"/>
                <a:cs typeface="Source Sans 3 Light"/>
                <a:sym typeface="Source Sans 3 Light"/>
                <a:hlinkClick r:id="rId27">
                  <a:extLst>
                    <a:ext uri="{A12FA001-AC4F-418D-AE19-62706E023703}">
                      <ahyp:hlinkClr val="tx"/>
                    </a:ext>
                  </a:extLst>
                </a:hlinkClick>
              </a:rPr>
              <a:t>Bosch Global Supplier Award 2025</a:t>
            </a:r>
            <a:endParaRPr b="0" i="0" sz="800" u="none" cap="none" strike="noStrike">
              <a:solidFill>
                <a:schemeClr val="lt1"/>
              </a:solidFill>
              <a:uFill>
                <a:noFill/>
              </a:uFill>
              <a:latin typeface="Source Sans 3 Light"/>
              <a:ea typeface="Source Sans 3 Light"/>
              <a:cs typeface="Source Sans 3 Light"/>
              <a:sym typeface="Source Sans 3 Light"/>
              <a:hlinkClick r:id="rId28">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Jenny Arpe</a:t>
            </a:r>
            <a:endParaRPr b="0" i="0" sz="8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0000"/>
              </a:lnSpc>
              <a:spcBef>
                <a:spcPts val="0"/>
              </a:spcBef>
              <a:spcAft>
                <a:spcPts val="0"/>
              </a:spcAft>
              <a:buClr>
                <a:srgbClr val="000000"/>
              </a:buClr>
              <a:buSzPts val="800"/>
              <a:buFont typeface="Arial"/>
              <a:buNone/>
            </a:pPr>
            <a:r>
              <a:rPr b="0" i="0" lang="sv" sz="800" u="none" cap="none" strike="noStrike">
                <a:solidFill>
                  <a:srgbClr val="000000"/>
                </a:solidFill>
                <a:latin typeface="Source Sans 3 Light"/>
                <a:ea typeface="Source Sans 3 Light"/>
                <a:cs typeface="Source Sans 3 Light"/>
                <a:sym typeface="Source Sans 3 Light"/>
              </a:rPr>
              <a:t>Master of Science graduation award in memory of Christopher Polhem</a:t>
            </a:r>
            <a:endParaRPr b="0" i="0" sz="8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800"/>
              <a:buFont typeface="Arial"/>
              <a:buNone/>
            </a:pPr>
            <a:r>
              <a:t/>
            </a:r>
            <a:endParaRPr b="0" i="0" sz="800" u="none" cap="none" strike="noStrike">
              <a:solidFill>
                <a:schemeClr val="lt1"/>
              </a:solidFill>
              <a:latin typeface="Source Sans 3 Light"/>
              <a:ea typeface="Source Sans 3 Light"/>
              <a:cs typeface="Source Sans 3 Light"/>
              <a:sym typeface="Source Sans 3 Light"/>
            </a:endParaRPr>
          </a:p>
        </p:txBody>
      </p:sp>
      <p:sp>
        <p:nvSpPr>
          <p:cNvPr id="1583" name="Google Shape;1583;g39e17311ccc_0_466"/>
          <p:cNvSpPr txBox="1"/>
          <p:nvPr/>
        </p:nvSpPr>
        <p:spPr>
          <a:xfrm>
            <a:off x="6381625" y="718125"/>
            <a:ext cx="2708400" cy="39714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Placebrander</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uFill>
                  <a:noFill/>
                </a:uFill>
                <a:latin typeface="Source Sans 3 Light"/>
                <a:ea typeface="Source Sans 3 Light"/>
                <a:cs typeface="Source Sans 3 Light"/>
                <a:sym typeface="Source Sans 3 Light"/>
                <a:hlinkClick r:id="rId29">
                  <a:extLst>
                    <a:ext uri="{A12FA001-AC4F-418D-AE19-62706E023703}">
                      <ahyp:hlinkClr val="tx"/>
                    </a:ext>
                  </a:extLst>
                </a:hlinkClick>
              </a:rPr>
              <a:t>The Insider's Guide to Recruiting International Talent</a:t>
            </a:r>
            <a:endParaRPr b="0" i="0" sz="8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30">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Dukaten</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900"/>
              <a:buFont typeface="Arial"/>
              <a:buNone/>
            </a:pPr>
            <a:r>
              <a:rPr b="0" i="0" lang="sv" sz="900" u="none" cap="none" strike="noStrike">
                <a:solidFill>
                  <a:schemeClr val="lt1"/>
                </a:solidFill>
                <a:latin typeface="Source Sans 3 Light"/>
                <a:ea typeface="Source Sans 3 Light"/>
                <a:cs typeface="Source Sans 3 Light"/>
                <a:sym typeface="Source Sans 3 Light"/>
              </a:rPr>
              <a:t>Winners at </a:t>
            </a:r>
            <a:r>
              <a:rPr b="0" i="0" lang="sv" sz="900" u="none" cap="none" strike="noStrike">
                <a:solidFill>
                  <a:schemeClr val="lt1"/>
                </a:solidFill>
                <a:uFill>
                  <a:noFill/>
                </a:uFill>
                <a:latin typeface="Source Sans 3 Light"/>
                <a:ea typeface="Source Sans 3 Light"/>
                <a:cs typeface="Source Sans 3 Light"/>
                <a:sym typeface="Source Sans 3 Light"/>
                <a:hlinkClick r:id="rId31">
                  <a:extLst>
                    <a:ext uri="{A12FA001-AC4F-418D-AE19-62706E023703}">
                      <ahyp:hlinkClr val="tx"/>
                    </a:ext>
                  </a:extLst>
                </a:hlinkClick>
              </a:rPr>
              <a:t> EPA Awards: Best innovative parking solution</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32">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Worldish</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Rewarded by </a:t>
            </a:r>
            <a:r>
              <a:rPr b="0" i="0" lang="sv" sz="800" u="none" cap="none" strike="noStrike">
                <a:solidFill>
                  <a:schemeClr val="lt1"/>
                </a:solidFill>
                <a:uFill>
                  <a:noFill/>
                </a:uFill>
                <a:latin typeface="Source Sans 3 Light"/>
                <a:ea typeface="Source Sans 3 Light"/>
                <a:cs typeface="Source Sans 3 Light"/>
                <a:sym typeface="Source Sans 3 Light"/>
                <a:hlinkClick r:id="rId33">
                  <a:extLst>
                    <a:ext uri="{A12FA001-AC4F-418D-AE19-62706E023703}">
                      <ahyp:hlinkClr val="tx"/>
                    </a:ext>
                  </a:extLst>
                </a:hlinkClick>
              </a:rPr>
              <a:t>Nyföretagarcentrum</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800"/>
              <a:buFont typeface="Arial"/>
              <a:buNone/>
            </a:pPr>
            <a:r>
              <a:t/>
            </a:r>
            <a:endParaRPr b="0" i="0" sz="800" u="none" cap="none" strike="noStrike">
              <a:solidFill>
                <a:schemeClr val="lt1"/>
              </a:solidFill>
              <a:uFill>
                <a:noFill/>
              </a:uFill>
              <a:latin typeface="Source Sans 3 Light"/>
              <a:ea typeface="Source Sans 3 Light"/>
              <a:cs typeface="Source Sans 3 Light"/>
              <a:sym typeface="Source Sans 3 Light"/>
              <a:hlinkClick r:id="rId34">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Westra Materials</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On the </a:t>
            </a:r>
            <a:r>
              <a:rPr b="0" i="0" lang="sv" sz="800" u="none" cap="none" strike="noStrike">
                <a:solidFill>
                  <a:schemeClr val="lt1"/>
                </a:solidFill>
                <a:uFill>
                  <a:noFill/>
                </a:uFill>
                <a:latin typeface="Source Sans 3 Light"/>
                <a:ea typeface="Source Sans 3 Light"/>
                <a:cs typeface="Source Sans 3 Light"/>
                <a:sym typeface="Source Sans 3 Light"/>
                <a:hlinkClick r:id="rId35">
                  <a:extLst>
                    <a:ext uri="{A12FA001-AC4F-418D-AE19-62706E023703}">
                      <ahyp:hlinkClr val="tx"/>
                    </a:ext>
                  </a:extLst>
                </a:hlinkClick>
              </a:rPr>
              <a:t>33-li</a:t>
            </a:r>
            <a:r>
              <a:rPr b="0" i="0" lang="sv" sz="800" u="none" cap="none" strike="noStrike">
                <a:solidFill>
                  <a:srgbClr val="000000"/>
                </a:solidFill>
                <a:latin typeface="Source Sans 3 Light"/>
                <a:ea typeface="Source Sans 3 Light"/>
                <a:cs typeface="Source Sans 3 Light"/>
                <a:sym typeface="Source Sans 3 Light"/>
              </a:rPr>
              <a:t>st from NyTeknik</a:t>
            </a:r>
            <a:endParaRPr b="0" i="0" sz="8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36">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Cellfion</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Winners at </a:t>
            </a:r>
            <a:r>
              <a:rPr b="0" i="0" lang="sv" sz="800" u="none" cap="none" strike="noStrike">
                <a:solidFill>
                  <a:schemeClr val="lt1"/>
                </a:solidFill>
                <a:uFill>
                  <a:noFill/>
                </a:uFill>
                <a:latin typeface="Source Sans 3 Light"/>
                <a:ea typeface="Source Sans 3 Light"/>
                <a:cs typeface="Source Sans 3 Light"/>
                <a:sym typeface="Source Sans 3 Light"/>
                <a:hlinkClick r:id="rId37">
                  <a:extLst>
                    <a:ext uri="{A12FA001-AC4F-418D-AE19-62706E023703}">
                      <ahyp:hlinkClr val="tx"/>
                    </a:ext>
                  </a:extLst>
                </a:hlinkClick>
              </a:rPr>
              <a:t>Capgemini Nordic Sustainability Tech Award 2025</a:t>
            </a:r>
            <a:endParaRPr b="0" i="0" sz="800" u="none" cap="none" strike="noStrike">
              <a:solidFill>
                <a:schemeClr val="lt1"/>
              </a:solidFill>
              <a:uFill>
                <a:noFill/>
              </a:uFill>
              <a:latin typeface="Source Sans 3 Light"/>
              <a:ea typeface="Source Sans 3 Light"/>
              <a:cs typeface="Source Sans 3 Light"/>
              <a:sym typeface="Source Sans 3 Light"/>
              <a:hlinkClick r:id="rId38">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chemeClr val="lt1"/>
              </a:solidFill>
              <a:latin typeface="Source Sans 3 Light"/>
              <a:ea typeface="Source Sans 3 Light"/>
              <a:cs typeface="Source Sans 3 Light"/>
              <a:sym typeface="Source Sans 3 Light"/>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MicroDri</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Winners at </a:t>
            </a:r>
            <a:r>
              <a:rPr b="0" i="0" lang="sv" sz="800" u="none" cap="none" strike="noStrike">
                <a:solidFill>
                  <a:schemeClr val="lt1"/>
                </a:solidFill>
                <a:uFill>
                  <a:noFill/>
                </a:uFill>
                <a:latin typeface="Source Sans 3 Light"/>
                <a:ea typeface="Source Sans 3 Light"/>
                <a:cs typeface="Source Sans 3 Light"/>
                <a:sym typeface="Source Sans 3 Light"/>
                <a:hlinkClick r:id="rId39">
                  <a:extLst>
                    <a:ext uri="{A12FA001-AC4F-418D-AE19-62706E023703}">
                      <ahyp:hlinkClr val="tx"/>
                    </a:ext>
                  </a:extLst>
                </a:hlinkClick>
              </a:rPr>
              <a:t> Trätoppen 2025</a:t>
            </a:r>
            <a:endParaRPr b="0" i="0" sz="800" u="none" cap="none" strike="noStrike">
              <a:solidFill>
                <a:schemeClr val="lt1"/>
              </a:solidFill>
              <a:uFill>
                <a:noFill/>
              </a:uFill>
              <a:latin typeface="Source Sans 3 Light"/>
              <a:ea typeface="Source Sans 3 Light"/>
              <a:cs typeface="Source Sans 3 Light"/>
              <a:sym typeface="Source Sans 3 Light"/>
              <a:hlinkClick r:id="rId40">
                <a:extLst>
                  <a:ext uri="{A12FA001-AC4F-418D-AE19-62706E023703}">
                    <ahyp:hlinkClr val="tx"/>
                  </a:ext>
                </a:extLst>
              </a:hlinkClick>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On the </a:t>
            </a:r>
            <a:r>
              <a:rPr b="0" i="0" lang="sv" sz="800" u="none" cap="none" strike="noStrike">
                <a:solidFill>
                  <a:schemeClr val="lt1"/>
                </a:solidFill>
                <a:uFill>
                  <a:noFill/>
                </a:uFill>
                <a:latin typeface="Source Sans 3 Light"/>
                <a:ea typeface="Source Sans 3 Light"/>
                <a:cs typeface="Source Sans 3 Light"/>
                <a:sym typeface="Source Sans 3 Light"/>
                <a:hlinkClick r:id="rId41">
                  <a:extLst>
                    <a:ext uri="{A12FA001-AC4F-418D-AE19-62706E023703}">
                      <ahyp:hlinkClr val="tx"/>
                    </a:ext>
                  </a:extLst>
                </a:hlinkClick>
              </a:rPr>
              <a:t>33-li</a:t>
            </a:r>
            <a:r>
              <a:rPr b="0" i="0" lang="sv" sz="800" u="none" cap="none" strike="noStrike">
                <a:solidFill>
                  <a:srgbClr val="000000"/>
                </a:solidFill>
                <a:latin typeface="Source Sans 3 Light"/>
                <a:ea typeface="Source Sans 3 Light"/>
                <a:cs typeface="Source Sans 3 Light"/>
                <a:sym typeface="Source Sans 3 Light"/>
              </a:rPr>
              <a:t>st from NyTeknik</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900"/>
              <a:buFont typeface="Arial"/>
              <a:buNone/>
            </a:pPr>
            <a:r>
              <a:t/>
            </a:r>
            <a:endParaRPr b="0" i="0" sz="900" u="none" cap="none" strike="noStrike">
              <a:solidFill>
                <a:schemeClr val="lt1"/>
              </a:solidFill>
              <a:uFill>
                <a:noFill/>
              </a:uFill>
              <a:latin typeface="Source Sans 3 Light"/>
              <a:ea typeface="Source Sans 3 Light"/>
              <a:cs typeface="Source Sans 3 Light"/>
              <a:sym typeface="Source Sans 3 Light"/>
              <a:hlinkClick r:id="rId42">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900"/>
              <a:buFont typeface="Arial"/>
              <a:buNone/>
            </a:pPr>
            <a:r>
              <a:rPr b="1" i="0" lang="sv" sz="900" u="none" cap="none" strike="noStrike">
                <a:solidFill>
                  <a:schemeClr val="lt1"/>
                </a:solidFill>
                <a:latin typeface="Source Sans 3"/>
                <a:ea typeface="Source Sans 3"/>
                <a:cs typeface="Source Sans 3"/>
                <a:sym typeface="Source Sans 3"/>
              </a:rPr>
              <a:t>Anna Björklou</a:t>
            </a:r>
            <a:endParaRPr b="1" i="0" sz="900" u="none" cap="none" strike="noStrike">
              <a:solidFill>
                <a:schemeClr val="lt1"/>
              </a:solidFill>
              <a:latin typeface="Source Sans 3"/>
              <a:ea typeface="Source Sans 3"/>
              <a:cs typeface="Source Sans 3"/>
              <a:sym typeface="Source Sans 3"/>
            </a:endParaRPr>
          </a:p>
          <a:p>
            <a:pPr indent="0" lvl="0" marL="0" marR="0" rtl="0" algn="l">
              <a:lnSpc>
                <a:spcPct val="125000"/>
              </a:lnSpc>
              <a:spcBef>
                <a:spcPts val="0"/>
              </a:spcBef>
              <a:spcAft>
                <a:spcPts val="0"/>
              </a:spcAft>
              <a:buClr>
                <a:srgbClr val="000000"/>
              </a:buClr>
              <a:buSzPts val="800"/>
              <a:buFont typeface="Arial"/>
              <a:buNone/>
            </a:pPr>
            <a:r>
              <a:rPr b="0" i="0" lang="sv" sz="800" u="none" cap="none" strike="noStrike">
                <a:solidFill>
                  <a:schemeClr val="lt1"/>
                </a:solidFill>
                <a:latin typeface="Source Sans 3 Light"/>
                <a:ea typeface="Source Sans 3 Light"/>
                <a:cs typeface="Source Sans 3 Light"/>
                <a:sym typeface="Source Sans 3 Light"/>
              </a:rPr>
              <a:t>Winner at </a:t>
            </a:r>
            <a:r>
              <a:rPr b="0" i="0" lang="sv" sz="800" u="none" cap="none" strike="noStrike">
                <a:solidFill>
                  <a:schemeClr val="lt1"/>
                </a:solidFill>
                <a:uFill>
                  <a:noFill/>
                </a:uFill>
                <a:latin typeface="Source Sans 3 Light"/>
                <a:ea typeface="Source Sans 3 Light"/>
                <a:cs typeface="Source Sans 3 Light"/>
                <a:sym typeface="Source Sans 3 Light"/>
                <a:hlinkClick r:id="rId43">
                  <a:extLst>
                    <a:ext uri="{A12FA001-AC4F-418D-AE19-62706E023703}">
                      <ahyp:hlinkClr val="tx"/>
                    </a:ext>
                  </a:extLst>
                </a:hlinkClick>
              </a:rPr>
              <a:t>Sogetis #addher awards: Role model</a:t>
            </a:r>
            <a:endParaRPr b="0" i="0" sz="800" u="none" cap="none" strike="noStrike">
              <a:solidFill>
                <a:schemeClr val="lt1"/>
              </a:solidFill>
              <a:latin typeface="Source Sans 3 Light"/>
              <a:ea typeface="Source Sans 3 Light"/>
              <a:cs typeface="Source Sans 3 Light"/>
              <a:sym typeface="Source Sans 3 Light"/>
            </a:endParaRPr>
          </a:p>
        </p:txBody>
      </p:sp>
      <p:cxnSp>
        <p:nvCxnSpPr>
          <p:cNvPr id="1584" name="Google Shape;1584;g39e17311ccc_0_466"/>
          <p:cNvCxnSpPr/>
          <p:nvPr/>
        </p:nvCxnSpPr>
        <p:spPr>
          <a:xfrm>
            <a:off x="3197675" y="707571"/>
            <a:ext cx="0" cy="4218300"/>
          </a:xfrm>
          <a:prstGeom prst="straightConnector1">
            <a:avLst/>
          </a:prstGeom>
          <a:noFill/>
          <a:ln cap="flat" cmpd="sng" w="38100">
            <a:solidFill>
              <a:schemeClr val="accent2"/>
            </a:solidFill>
            <a:prstDash val="solid"/>
            <a:round/>
            <a:headEnd len="sm" w="sm" type="none"/>
            <a:tailEnd len="sm" w="sm" type="none"/>
          </a:ln>
        </p:spPr>
      </p:cxnSp>
      <p:cxnSp>
        <p:nvCxnSpPr>
          <p:cNvPr id="1585" name="Google Shape;1585;g39e17311ccc_0_466"/>
          <p:cNvCxnSpPr/>
          <p:nvPr/>
        </p:nvCxnSpPr>
        <p:spPr>
          <a:xfrm>
            <a:off x="6234800" y="707571"/>
            <a:ext cx="0" cy="4218300"/>
          </a:xfrm>
          <a:prstGeom prst="straightConnector1">
            <a:avLst/>
          </a:prstGeom>
          <a:noFill/>
          <a:ln cap="flat" cmpd="sng" w="38100">
            <a:solidFill>
              <a:schemeClr val="accent2"/>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pic>
        <p:nvPicPr>
          <p:cNvPr id="1590" name="Google Shape;1590;g3c9635f887b_0_51" title="Poäng"/>
          <p:cNvPicPr preferRelativeResize="0"/>
          <p:nvPr/>
        </p:nvPicPr>
        <p:blipFill rotWithShape="1">
          <a:blip r:embed="rId3">
            <a:alphaModFix/>
          </a:blip>
          <a:srcRect b="0" l="0" r="0" t="0"/>
          <a:stretch/>
        </p:blipFill>
        <p:spPr>
          <a:xfrm>
            <a:off x="1269300" y="105525"/>
            <a:ext cx="7703226" cy="4756755"/>
          </a:xfrm>
          <a:prstGeom prst="rect">
            <a:avLst/>
          </a:prstGeom>
          <a:noFill/>
          <a:ln>
            <a:noFill/>
          </a:ln>
        </p:spPr>
      </p:pic>
      <p:sp>
        <p:nvSpPr>
          <p:cNvPr id="1591" name="Google Shape;1591;g3c9635f887b_0_51"/>
          <p:cNvSpPr txBox="1"/>
          <p:nvPr/>
        </p:nvSpPr>
        <p:spPr>
          <a:xfrm>
            <a:off x="304950" y="291600"/>
            <a:ext cx="6525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sv" sz="3000" u="none" cap="none" strike="noStrike">
                <a:solidFill>
                  <a:schemeClr val="accent1"/>
                </a:solidFill>
                <a:latin typeface="Source Sans 3 Black"/>
                <a:ea typeface="Source Sans 3 Black"/>
                <a:cs typeface="Source Sans 3 Black"/>
                <a:sym typeface="Source Sans 3 Black"/>
              </a:rPr>
              <a:t>Funding 2025</a:t>
            </a:r>
            <a:endParaRPr b="0" i="0" sz="3000" u="none" cap="none" strike="noStrike">
              <a:solidFill>
                <a:schemeClr val="accent1"/>
              </a:solidFill>
              <a:latin typeface="Source Sans 3 Black"/>
              <a:ea typeface="Source Sans 3 Black"/>
              <a:cs typeface="Source Sans 3 Black"/>
              <a:sym typeface="Source Sans 3 Black"/>
            </a:endParaRPr>
          </a:p>
        </p:txBody>
      </p:sp>
      <p:sp>
        <p:nvSpPr>
          <p:cNvPr id="1592" name="Google Shape;1592;g3c9635f887b_0_51"/>
          <p:cNvSpPr txBox="1"/>
          <p:nvPr/>
        </p:nvSpPr>
        <p:spPr>
          <a:xfrm>
            <a:off x="384075" y="792150"/>
            <a:ext cx="3515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Light"/>
                <a:ea typeface="Source Sans 3 Light"/>
                <a:cs typeface="Source Sans 3 Light"/>
                <a:sym typeface="Source Sans 3 Light"/>
              </a:rPr>
              <a:t>Total revenue 48 421 000 SEK. </a:t>
            </a:r>
            <a:endParaRPr b="0" i="0" sz="12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Light"/>
                <a:ea typeface="Source Sans 3 Light"/>
                <a:cs typeface="Source Sans 3 Light"/>
                <a:sym typeface="Source Sans 3 Light"/>
              </a:rPr>
              <a:t>Amounts are shown in million SEK.</a:t>
            </a:r>
            <a:endParaRPr b="0" i="0" sz="1200" u="none" cap="none" strike="noStrike">
              <a:solidFill>
                <a:srgbClr val="000000"/>
              </a:solidFill>
              <a:latin typeface="Source Sans 3 Light"/>
              <a:ea typeface="Source Sans 3 Light"/>
              <a:cs typeface="Source Sans 3 Light"/>
              <a:sym typeface="Source Sans 3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5" name="Shape 1145"/>
        <p:cNvGrpSpPr/>
        <p:nvPr/>
      </p:nvGrpSpPr>
      <p:grpSpPr>
        <a:xfrm>
          <a:off x="0" y="0"/>
          <a:ext cx="0" cy="0"/>
          <a:chOff x="0" y="0"/>
          <a:chExt cx="0" cy="0"/>
        </a:xfrm>
      </p:grpSpPr>
      <p:sp>
        <p:nvSpPr>
          <p:cNvPr id="1146" name="Google Shape;1146;g3a7c6197758_0_6"/>
          <p:cNvSpPr txBox="1"/>
          <p:nvPr>
            <p:ph type="ctrTitle"/>
          </p:nvPr>
        </p:nvSpPr>
        <p:spPr>
          <a:xfrm>
            <a:off x="2057400" y="2619625"/>
            <a:ext cx="6720300" cy="223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sv"/>
              <a:t>Linköping and East Sweden remains a strong tech hub</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6" name="Shape 1596"/>
        <p:cNvGrpSpPr/>
        <p:nvPr/>
      </p:nvGrpSpPr>
      <p:grpSpPr>
        <a:xfrm>
          <a:off x="0" y="0"/>
          <a:ext cx="0" cy="0"/>
          <a:chOff x="0" y="0"/>
          <a:chExt cx="0" cy="0"/>
        </a:xfrm>
      </p:grpSpPr>
      <p:sp>
        <p:nvSpPr>
          <p:cNvPr id="1597" name="Google Shape;1597;g3beddca304a_1_0"/>
          <p:cNvSpPr txBox="1"/>
          <p:nvPr>
            <p:ph type="ctrTitle"/>
          </p:nvPr>
        </p:nvSpPr>
        <p:spPr>
          <a:xfrm>
            <a:off x="2480125" y="1735150"/>
            <a:ext cx="6304200" cy="223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sv"/>
              <a:t>International engagement</a:t>
            </a:r>
            <a:endParaRPr/>
          </a:p>
        </p:txBody>
      </p:sp>
      <p:sp>
        <p:nvSpPr>
          <p:cNvPr id="1598" name="Google Shape;1598;g3beddca304a_1_0"/>
          <p:cNvSpPr txBox="1"/>
          <p:nvPr>
            <p:ph idx="1" type="subTitle"/>
          </p:nvPr>
        </p:nvSpPr>
        <p:spPr>
          <a:xfrm>
            <a:off x="3921900" y="4000525"/>
            <a:ext cx="4862400" cy="1056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000"/>
              <a:buNone/>
            </a:pPr>
            <a:r>
              <a:rPr lang="sv"/>
              <a:t>of Linköping Science Park</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pic>
        <p:nvPicPr>
          <p:cNvPr id="1603" name="Google Shape;1603;g3beddca304a_1_5" title="Kopia av ©-crelle-_DSC6121.jpg"/>
          <p:cNvPicPr preferRelativeResize="0"/>
          <p:nvPr>
            <p:ph idx="2" type="pic"/>
          </p:nvPr>
        </p:nvPicPr>
        <p:blipFill rotWithShape="1">
          <a:blip r:embed="rId3">
            <a:alphaModFix/>
          </a:blip>
          <a:srcRect b="0" l="18952" r="18946" t="0"/>
          <a:stretch/>
        </p:blipFill>
        <p:spPr>
          <a:xfrm>
            <a:off x="533500" y="539600"/>
            <a:ext cx="3718502" cy="3985201"/>
          </a:xfrm>
          <a:prstGeom prst="rect">
            <a:avLst/>
          </a:prstGeom>
          <a:noFill/>
          <a:ln>
            <a:noFill/>
          </a:ln>
        </p:spPr>
      </p:pic>
      <p:sp>
        <p:nvSpPr>
          <p:cNvPr id="1604" name="Google Shape;1604;g3beddca304a_1_5"/>
          <p:cNvSpPr txBox="1"/>
          <p:nvPr>
            <p:ph type="title"/>
          </p:nvPr>
        </p:nvSpPr>
        <p:spPr>
          <a:xfrm>
            <a:off x="4762500" y="192128"/>
            <a:ext cx="3969900" cy="21183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b="0" lang="sv" sz="2000">
                <a:latin typeface="Source Sans 3 Light"/>
                <a:ea typeface="Source Sans 3 Light"/>
                <a:cs typeface="Source Sans 3 Light"/>
                <a:sym typeface="Source Sans 3 Light"/>
              </a:rPr>
              <a:t>In a broader context:</a:t>
            </a:r>
            <a:r>
              <a:rPr lang="sv"/>
              <a:t> </a:t>
            </a:r>
            <a:endParaRPr/>
          </a:p>
          <a:p>
            <a:pPr indent="0" lvl="0" marL="0" rtl="0" algn="l">
              <a:lnSpc>
                <a:spcPct val="100000"/>
              </a:lnSpc>
              <a:spcBef>
                <a:spcPts val="0"/>
              </a:spcBef>
              <a:spcAft>
                <a:spcPts val="0"/>
              </a:spcAft>
              <a:buSzPts val="3000"/>
              <a:buNone/>
            </a:pPr>
            <a:r>
              <a:rPr lang="sv"/>
              <a:t>The value of Science Parks - locally and in the world</a:t>
            </a:r>
            <a:endParaRPr/>
          </a:p>
        </p:txBody>
      </p:sp>
      <p:sp>
        <p:nvSpPr>
          <p:cNvPr id="1605" name="Google Shape;1605;g3beddca304a_1_5"/>
          <p:cNvSpPr txBox="1"/>
          <p:nvPr/>
        </p:nvSpPr>
        <p:spPr>
          <a:xfrm>
            <a:off x="4762500" y="2344902"/>
            <a:ext cx="4059300" cy="276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sv" sz="1300" u="none" cap="none" strike="noStrike">
                <a:solidFill>
                  <a:srgbClr val="000000"/>
                </a:solidFill>
                <a:latin typeface="Source Sans 3 Light"/>
                <a:ea typeface="Source Sans 3 Light"/>
                <a:cs typeface="Source Sans 3 Light"/>
                <a:sym typeface="Source Sans 3 Light"/>
              </a:rPr>
              <a:t>Linköping Science Park is a proud member of the International Association of Science Parks and Areas of Innovation (IASP) – a global network that helps us create value for our companies far beyond regional and national borders. Let’s look at what the members of IASP offer!</a:t>
            </a:r>
            <a:endParaRPr b="0" i="0" sz="13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1300"/>
              <a:buFont typeface="Arial"/>
              <a:buNone/>
            </a:pPr>
            <a:r>
              <a:rPr b="0" i="0" lang="sv" sz="1300" u="none" cap="none" strike="noStrike">
                <a:solidFill>
                  <a:srgbClr val="000000"/>
                </a:solidFill>
                <a:latin typeface="Source Sans 3 Light"/>
                <a:ea typeface="Source Sans 3 Light"/>
                <a:cs typeface="Source Sans 3 Light"/>
                <a:sym typeface="Source Sans 3 Light"/>
              </a:rPr>
              <a:t>We are a member of the Swedish Incubators &amp; Science Parks Association (SISP), collaborating </a:t>
            </a:r>
            <a:r>
              <a:rPr b="0" i="0" lang="sv" sz="1300" u="none" cap="none" strike="noStrike">
                <a:solidFill>
                  <a:srgbClr val="000000"/>
                </a:solidFill>
                <a:latin typeface="Source Sans 3 Light"/>
                <a:ea typeface="Source Sans 3 Light"/>
                <a:cs typeface="Source Sans 3 Light"/>
                <a:sym typeface="Source Sans 3 Light"/>
                <a:extLst>
                  <a:ext uri="http://customooxmlschemas.google.com/">
                    <go:slidesCustomData xmlns:go="http://customooxmlschemas.google.com/" textRoundtripDataId="8"/>
                  </a:ext>
                </a:extLst>
              </a:rPr>
              <a:t>with</a:t>
            </a:r>
            <a:r>
              <a:rPr b="0" i="0" lang="sv" sz="1300" u="none" cap="none" strike="noStrike">
                <a:solidFill>
                  <a:srgbClr val="000000"/>
                </a:solidFill>
                <a:latin typeface="Source Sans 3 Light"/>
                <a:ea typeface="Source Sans 3 Light"/>
                <a:cs typeface="Source Sans 3 Light"/>
                <a:sym typeface="Source Sans 3 Light"/>
              </a:rPr>
              <a:t> science parks nationwide to support and strengthen Sweden’s innovation and competitiveness as a tech nation.</a:t>
            </a:r>
            <a:endParaRPr b="0" i="0" sz="1300" u="none" cap="none" strike="noStrike">
              <a:solidFill>
                <a:srgbClr val="000000"/>
              </a:solidFill>
              <a:latin typeface="Source Sans 3 Light"/>
              <a:ea typeface="Source Sans 3 Light"/>
              <a:cs typeface="Source Sans 3 Light"/>
              <a:sym typeface="Source Sans 3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g3beddca304a_1_11"/>
          <p:cNvSpPr txBox="1"/>
          <p:nvPr/>
        </p:nvSpPr>
        <p:spPr>
          <a:xfrm>
            <a:off x="267925" y="334875"/>
            <a:ext cx="8117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sv" sz="2800" u="none" cap="none" strike="noStrike">
                <a:solidFill>
                  <a:srgbClr val="000000"/>
                </a:solidFill>
                <a:latin typeface="Source Sans 3 Black"/>
                <a:ea typeface="Source Sans 3 Black"/>
                <a:cs typeface="Source Sans 3 Black"/>
                <a:sym typeface="Source Sans 3 Black"/>
              </a:rPr>
              <a:t>Rooted in Linköping, connected worldwide</a:t>
            </a:r>
            <a:endParaRPr b="0" i="0" sz="4700" u="none" cap="none" strike="noStrike">
              <a:solidFill>
                <a:schemeClr val="lt1"/>
              </a:solidFill>
              <a:latin typeface="Source Sans 3 Black"/>
              <a:ea typeface="Source Sans 3 Black"/>
              <a:cs typeface="Source Sans 3 Black"/>
              <a:sym typeface="Source Sans 3 Black"/>
            </a:endParaRPr>
          </a:p>
        </p:txBody>
      </p:sp>
      <p:sp>
        <p:nvSpPr>
          <p:cNvPr id="1611" name="Google Shape;1611;g3beddca304a_1_11"/>
          <p:cNvSpPr txBox="1"/>
          <p:nvPr/>
        </p:nvSpPr>
        <p:spPr>
          <a:xfrm>
            <a:off x="267925" y="950475"/>
            <a:ext cx="78627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sv" sz="1300" u="none" cap="none" strike="noStrike">
                <a:solidFill>
                  <a:srgbClr val="000000"/>
                </a:solidFill>
                <a:latin typeface="Source Sans 3 Light"/>
                <a:ea typeface="Source Sans 3 Light"/>
                <a:cs typeface="Source Sans 3 Light"/>
                <a:sym typeface="Source Sans 3 Light"/>
              </a:rPr>
              <a:t>Linköping Science Park is a proud member of the International Association of Science Parks and Areas of Innovation (IASP) – a global network that helps us create value for our companies far beyond regional and national borders. </a:t>
            </a:r>
            <a:endParaRPr b="0" i="0" sz="1400" u="none" cap="none" strike="noStrike">
              <a:solidFill>
                <a:srgbClr val="000000"/>
              </a:solidFill>
              <a:latin typeface="Arial"/>
              <a:ea typeface="Arial"/>
              <a:cs typeface="Arial"/>
              <a:sym typeface="Arial"/>
            </a:endParaRPr>
          </a:p>
        </p:txBody>
      </p:sp>
      <p:pic>
        <p:nvPicPr>
          <p:cNvPr id="1612" name="Google Shape;1612;g3beddca304a_1_11"/>
          <p:cNvPicPr preferRelativeResize="0"/>
          <p:nvPr/>
        </p:nvPicPr>
        <p:blipFill rotWithShape="1">
          <a:blip r:embed="rId3">
            <a:alphaModFix/>
          </a:blip>
          <a:srcRect b="0" l="0" r="0" t="0"/>
          <a:stretch/>
        </p:blipFill>
        <p:spPr>
          <a:xfrm>
            <a:off x="641100" y="1535475"/>
            <a:ext cx="4689252" cy="2485951"/>
          </a:xfrm>
          <a:prstGeom prst="rect">
            <a:avLst/>
          </a:prstGeom>
          <a:noFill/>
          <a:ln>
            <a:noFill/>
          </a:ln>
        </p:spPr>
      </p:pic>
      <p:sp>
        <p:nvSpPr>
          <p:cNvPr id="1613" name="Google Shape;1613;g3beddca304a_1_11"/>
          <p:cNvSpPr txBox="1"/>
          <p:nvPr/>
        </p:nvSpPr>
        <p:spPr>
          <a:xfrm>
            <a:off x="401363" y="3973450"/>
            <a:ext cx="5168700" cy="554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600"/>
              <a:buFont typeface="Arial"/>
              <a:buNone/>
            </a:pPr>
            <a:r>
              <a:rPr b="0" i="0" lang="sv" sz="600" u="none" cap="none" strike="noStrike">
                <a:solidFill>
                  <a:schemeClr val="lt1"/>
                </a:solidFill>
                <a:latin typeface="Source Sans 3 Light"/>
                <a:ea typeface="Source Sans 3 Light"/>
                <a:cs typeface="Source Sans 3 Light"/>
                <a:sym typeface="Source Sans 3 Light"/>
              </a:rPr>
              <a:t>ANDORRA, ANGOLA, ARGENTINA, AUSTRALIA, AUSTRIA, AZERBAIJAN, BELGIUM, BOTSWANA, BRAZIL, BULGARIA, CAMEROON, CANADA, CAPE VERDE, CHINA, CHINESE TAIPEI, COLOMBIA, CROATIA, CUBA, CZECH REPUBLIC, DENMARK, DOMINICAN REPUBLIC, ECUADOR, ESTONIA, ESWATINI, FINLAND, FRANCE, GERMANY, GREECE, HUNGARY, ICELAND, INDIA, IRAN, IRELAND, ITALY, JAPAN, KENYA, KOSOVO, LATVIA, LITHUANIA, LUXEMBOURG, MALAYSIA, MEXICO, MOLDOVA, MOROCCO, THE NETHERLANDS, NIGERIA, NORWAY, OMAN, PAKISTAN, PALESTINE, PANAMA, PARAGUAY, PERU, POLAND, PORTUGAL, QATAR, ROMANIA, SAUDI ARABIA, SERBIA, SINGAPORE, SLOVAKIA, SLOVENIA, SOUTH AFRICA, SOUTH KOREA, SPAIN, SWEDEN, SWITZERLAND, THAILAND, TURKMENISTAN, TÜRKIYE, UKRAINE, UNITED ARAB EMIRATES, UNITED KINGDOM, UNITED STATES OF AMERICA, URUGUAY, UZBEKISTAN, VENEZUELA, VIETNAM</a:t>
            </a:r>
            <a:endParaRPr b="0" i="0" sz="600" u="none" cap="none" strike="noStrike">
              <a:solidFill>
                <a:schemeClr val="lt1"/>
              </a:solidFill>
              <a:latin typeface="Source Sans 3 Light"/>
              <a:ea typeface="Source Sans 3 Light"/>
              <a:cs typeface="Source Sans 3 Light"/>
              <a:sym typeface="Source Sans 3 Light"/>
            </a:endParaRPr>
          </a:p>
        </p:txBody>
      </p:sp>
      <p:sp>
        <p:nvSpPr>
          <p:cNvPr id="1614" name="Google Shape;1614;g3beddca304a_1_11"/>
          <p:cNvSpPr txBox="1"/>
          <p:nvPr/>
        </p:nvSpPr>
        <p:spPr>
          <a:xfrm>
            <a:off x="141600" y="4493524"/>
            <a:ext cx="9002400" cy="585000"/>
          </a:xfrm>
          <a:prstGeom prst="rect">
            <a:avLst/>
          </a:prstGeom>
          <a:noFill/>
          <a:ln>
            <a:noFill/>
          </a:ln>
        </p:spPr>
        <p:txBody>
          <a:bodyPr anchorCtr="0" anchor="t" bIns="91425" lIns="91425" spcFirstLastPara="1" rIns="91425" wrap="square" tIns="91425">
            <a:noAutofit/>
          </a:bodyPr>
          <a:lstStyle/>
          <a:p>
            <a:pPr indent="0" lvl="0" marL="139700" marR="139700" rtl="0" algn="l">
              <a:lnSpc>
                <a:spcPct val="115000"/>
              </a:lnSpc>
              <a:spcBef>
                <a:spcPts val="0"/>
              </a:spcBef>
              <a:spcAft>
                <a:spcPts val="0"/>
              </a:spcAft>
              <a:buClr>
                <a:srgbClr val="000000"/>
              </a:buClr>
              <a:buSzPts val="1200"/>
              <a:buFont typeface="Arial"/>
              <a:buNone/>
            </a:pPr>
            <a:r>
              <a:rPr b="0" i="0" lang="sv" sz="1200" u="none" cap="none" strike="noStrike">
                <a:solidFill>
                  <a:schemeClr val="accent1"/>
                </a:solidFill>
                <a:highlight>
                  <a:srgbClr val="FFFFFF"/>
                </a:highlight>
                <a:latin typeface="Source Sans 3 Black"/>
                <a:ea typeface="Source Sans 3 Black"/>
                <a:cs typeface="Source Sans 3 Black"/>
                <a:sym typeface="Source Sans 3 Black"/>
              </a:rPr>
              <a:t>1984</a:t>
            </a:r>
            <a:r>
              <a:rPr b="0" i="0" lang="sv" sz="1200" u="none" cap="none" strike="noStrike">
                <a:solidFill>
                  <a:schemeClr val="lt1"/>
                </a:solidFill>
                <a:highlight>
                  <a:srgbClr val="FFFFFF"/>
                </a:highlight>
                <a:latin typeface="Source Sans 3"/>
                <a:ea typeface="Source Sans 3"/>
                <a:cs typeface="Source Sans 3"/>
                <a:sym typeface="Source Sans 3"/>
              </a:rPr>
              <a:t> </a:t>
            </a:r>
            <a:r>
              <a:rPr b="0" i="0" lang="sv" sz="1200" u="none" cap="none" strike="noStrike">
                <a:solidFill>
                  <a:schemeClr val="lt1"/>
                </a:solidFill>
                <a:highlight>
                  <a:srgbClr val="FFFFFF"/>
                </a:highlight>
                <a:latin typeface="Source Sans 3 Light"/>
                <a:ea typeface="Source Sans 3 Light"/>
                <a:cs typeface="Source Sans 3 Light"/>
                <a:sym typeface="Source Sans 3 Light"/>
              </a:rPr>
              <a:t>created</a:t>
            </a:r>
            <a:r>
              <a:rPr b="0" i="0" lang="sv" sz="1200" u="none" cap="none" strike="noStrike">
                <a:solidFill>
                  <a:schemeClr val="lt1"/>
                </a:solidFill>
                <a:highlight>
                  <a:srgbClr val="FFFFFF"/>
                </a:highlight>
                <a:latin typeface="Source Sans 3"/>
                <a:ea typeface="Source Sans 3"/>
                <a:cs typeface="Source Sans 3"/>
                <a:sym typeface="Source Sans 3"/>
              </a:rPr>
              <a:t> </a:t>
            </a:r>
            <a:r>
              <a:rPr b="0" i="0" lang="sv" sz="1400" u="none" cap="none" strike="noStrike">
                <a:solidFill>
                  <a:schemeClr val="lt1"/>
                </a:solidFill>
                <a:latin typeface="Source Sans 3 Light"/>
                <a:ea typeface="Source Sans 3 Light"/>
                <a:cs typeface="Source Sans 3 Light"/>
                <a:sym typeface="Source Sans 3 Light"/>
              </a:rPr>
              <a:t>|</a:t>
            </a:r>
            <a:r>
              <a:rPr b="0" i="0" lang="sv" sz="1400" u="none" cap="none" strike="noStrike">
                <a:solidFill>
                  <a:srgbClr val="000000"/>
                </a:solidFill>
                <a:latin typeface="Arial"/>
                <a:ea typeface="Arial"/>
                <a:cs typeface="Arial"/>
                <a:sym typeface="Arial"/>
              </a:rPr>
              <a:t> </a:t>
            </a:r>
            <a:r>
              <a:rPr b="0" i="0" lang="sv" sz="1200" u="none" cap="none" strike="noStrike">
                <a:solidFill>
                  <a:schemeClr val="accent1"/>
                </a:solidFill>
                <a:highlight>
                  <a:srgbClr val="FFFFFF"/>
                </a:highlight>
                <a:latin typeface="Source Sans 3 Black"/>
                <a:ea typeface="Source Sans 3 Black"/>
                <a:cs typeface="Source Sans 3 Black"/>
                <a:sym typeface="Source Sans 3 Black"/>
              </a:rPr>
              <a:t>350</a:t>
            </a:r>
            <a:r>
              <a:rPr b="0" i="0" lang="sv" sz="1200" u="none" cap="none" strike="noStrike">
                <a:solidFill>
                  <a:schemeClr val="accent1"/>
                </a:solidFill>
                <a:highlight>
                  <a:srgbClr val="FFFFFF"/>
                </a:highlight>
                <a:latin typeface="Source Sans 3"/>
                <a:ea typeface="Source Sans 3"/>
                <a:cs typeface="Source Sans 3"/>
                <a:sym typeface="Source Sans 3"/>
              </a:rPr>
              <a:t> </a:t>
            </a:r>
            <a:r>
              <a:rPr b="0" i="0" lang="sv" sz="1200" u="none" cap="none" strike="noStrike">
                <a:solidFill>
                  <a:schemeClr val="lt1"/>
                </a:solidFill>
                <a:highlight>
                  <a:srgbClr val="FFFFFF"/>
                </a:highlight>
                <a:latin typeface="Source Sans 3 Light"/>
                <a:ea typeface="Source Sans 3 Light"/>
                <a:cs typeface="Source Sans 3 Light"/>
                <a:sym typeface="Source Sans 3 Light"/>
              </a:rPr>
              <a:t>members</a:t>
            </a:r>
            <a:r>
              <a:rPr b="0" i="0" lang="sv" sz="1200" u="none" cap="none" strike="noStrike">
                <a:solidFill>
                  <a:schemeClr val="lt1"/>
                </a:solidFill>
                <a:highlight>
                  <a:schemeClr val="dk1"/>
                </a:highlight>
                <a:latin typeface="Source Sans 3"/>
                <a:ea typeface="Source Sans 3"/>
                <a:cs typeface="Source Sans 3"/>
                <a:sym typeface="Source Sans 3"/>
              </a:rPr>
              <a:t> </a:t>
            </a:r>
            <a:r>
              <a:rPr b="0" i="0" lang="sv" sz="1400" u="none" cap="none" strike="noStrike">
                <a:solidFill>
                  <a:schemeClr val="lt1"/>
                </a:solidFill>
                <a:latin typeface="Source Sans 3 Light"/>
                <a:ea typeface="Source Sans 3 Light"/>
                <a:cs typeface="Source Sans 3 Light"/>
                <a:sym typeface="Source Sans 3 Light"/>
              </a:rPr>
              <a:t>|</a:t>
            </a:r>
            <a:r>
              <a:rPr b="0" i="0" lang="sv" sz="1400" u="none" cap="none" strike="noStrike">
                <a:solidFill>
                  <a:srgbClr val="000000"/>
                </a:solidFill>
                <a:latin typeface="Arial"/>
                <a:ea typeface="Arial"/>
                <a:cs typeface="Arial"/>
                <a:sym typeface="Arial"/>
              </a:rPr>
              <a:t> </a:t>
            </a:r>
            <a:r>
              <a:rPr b="0" i="0" lang="sv" sz="1200" u="none" cap="none" strike="noStrike">
                <a:solidFill>
                  <a:schemeClr val="accent1"/>
                </a:solidFill>
                <a:highlight>
                  <a:srgbClr val="FFFFFF"/>
                </a:highlight>
                <a:latin typeface="Source Sans 3 Black"/>
                <a:ea typeface="Source Sans 3 Black"/>
                <a:cs typeface="Source Sans 3 Black"/>
                <a:sym typeface="Source Sans 3 Black"/>
              </a:rPr>
              <a:t>&gt;115k</a:t>
            </a:r>
            <a:r>
              <a:rPr b="0" i="0" lang="sv" sz="1200" u="none" cap="none" strike="noStrike">
                <a:solidFill>
                  <a:schemeClr val="lt1"/>
                </a:solidFill>
                <a:highlight>
                  <a:srgbClr val="FFFFFF"/>
                </a:highlight>
                <a:latin typeface="Source Sans 3"/>
                <a:ea typeface="Source Sans 3"/>
                <a:cs typeface="Source Sans 3"/>
                <a:sym typeface="Source Sans 3"/>
              </a:rPr>
              <a:t> </a:t>
            </a:r>
            <a:r>
              <a:rPr b="0" i="0" lang="sv" sz="1200" u="none" cap="none" strike="noStrike">
                <a:solidFill>
                  <a:schemeClr val="lt1"/>
                </a:solidFill>
                <a:highlight>
                  <a:srgbClr val="FFFFFF"/>
                </a:highlight>
                <a:latin typeface="Source Sans 3 Light"/>
                <a:ea typeface="Source Sans 3 Light"/>
                <a:cs typeface="Source Sans 3 Light"/>
                <a:sym typeface="Source Sans 3 Light"/>
              </a:rPr>
              <a:t>companies</a:t>
            </a:r>
            <a:r>
              <a:rPr b="0" i="0" lang="sv" sz="1200" u="none" cap="none" strike="noStrike">
                <a:solidFill>
                  <a:schemeClr val="lt1"/>
                </a:solidFill>
                <a:highlight>
                  <a:srgbClr val="FFFFFF"/>
                </a:highlight>
                <a:latin typeface="Source Sans 3"/>
                <a:ea typeface="Source Sans 3"/>
                <a:cs typeface="Source Sans 3"/>
                <a:sym typeface="Source Sans 3"/>
              </a:rPr>
              <a:t> </a:t>
            </a:r>
            <a:r>
              <a:rPr b="0" i="0" lang="sv" sz="1400" u="none" cap="none" strike="noStrike">
                <a:solidFill>
                  <a:schemeClr val="lt1"/>
                </a:solidFill>
                <a:latin typeface="Source Sans 3 Light"/>
                <a:ea typeface="Source Sans 3 Light"/>
                <a:cs typeface="Source Sans 3 Light"/>
                <a:sym typeface="Source Sans 3 Light"/>
              </a:rPr>
              <a:t>|</a:t>
            </a:r>
            <a:r>
              <a:rPr b="0" i="0" lang="sv" sz="1400" u="none" cap="none" strike="noStrike">
                <a:solidFill>
                  <a:srgbClr val="000000"/>
                </a:solidFill>
                <a:latin typeface="Arial"/>
                <a:ea typeface="Arial"/>
                <a:cs typeface="Arial"/>
                <a:sym typeface="Arial"/>
              </a:rPr>
              <a:t> </a:t>
            </a:r>
            <a:r>
              <a:rPr b="0" i="0" lang="sv" sz="1200" u="none" cap="none" strike="noStrike">
                <a:solidFill>
                  <a:schemeClr val="accent1"/>
                </a:solidFill>
                <a:highlight>
                  <a:srgbClr val="FFFFFF"/>
                </a:highlight>
                <a:latin typeface="Source Sans 3 Black"/>
                <a:ea typeface="Source Sans 3 Black"/>
                <a:cs typeface="Source Sans 3 Black"/>
                <a:sym typeface="Source Sans 3 Black"/>
              </a:rPr>
              <a:t>81</a:t>
            </a:r>
            <a:r>
              <a:rPr b="0" i="0" lang="sv" sz="1200" u="none" cap="none" strike="noStrike">
                <a:solidFill>
                  <a:schemeClr val="lt1"/>
                </a:solidFill>
                <a:highlight>
                  <a:srgbClr val="FFFFFF"/>
                </a:highlight>
                <a:latin typeface="Source Sans 3"/>
                <a:ea typeface="Source Sans 3"/>
                <a:cs typeface="Source Sans 3"/>
                <a:sym typeface="Source Sans 3"/>
              </a:rPr>
              <a:t> </a:t>
            </a:r>
            <a:r>
              <a:rPr b="0" i="0" lang="sv" sz="1200" u="none" cap="none" strike="noStrike">
                <a:solidFill>
                  <a:schemeClr val="lt1"/>
                </a:solidFill>
                <a:highlight>
                  <a:srgbClr val="FFFFFF"/>
                </a:highlight>
                <a:latin typeface="Source Sans 3 Light"/>
                <a:ea typeface="Source Sans 3 Light"/>
                <a:cs typeface="Source Sans 3 Light"/>
                <a:sym typeface="Source Sans 3 Light"/>
              </a:rPr>
              <a:t>countries </a:t>
            </a:r>
            <a:endParaRPr b="0" i="0" sz="1200" u="none" cap="none" strike="noStrike">
              <a:solidFill>
                <a:schemeClr val="lt1"/>
              </a:solidFill>
              <a:highlight>
                <a:srgbClr val="FFFFFF"/>
              </a:highlight>
              <a:latin typeface="Source Sans 3 Light"/>
              <a:ea typeface="Source Sans 3 Light"/>
              <a:cs typeface="Source Sans 3 Light"/>
              <a:sym typeface="Source Sans 3 Light"/>
            </a:endParaRPr>
          </a:p>
          <a:p>
            <a:pPr indent="0" lvl="0" marL="139700" marR="139700" rtl="0" algn="l">
              <a:lnSpc>
                <a:spcPct val="115000"/>
              </a:lnSpc>
              <a:spcBef>
                <a:spcPts val="0"/>
              </a:spcBef>
              <a:spcAft>
                <a:spcPts val="0"/>
              </a:spcAft>
              <a:buClr>
                <a:srgbClr val="000000"/>
              </a:buClr>
              <a:buSzPts val="1200"/>
              <a:buFont typeface="Arial"/>
              <a:buNone/>
            </a:pPr>
            <a:r>
              <a:rPr b="0" i="0" lang="sv" sz="1200" u="none" cap="none" strike="noStrike">
                <a:solidFill>
                  <a:schemeClr val="accent1"/>
                </a:solidFill>
                <a:highlight>
                  <a:srgbClr val="FFFFFF"/>
                </a:highlight>
                <a:latin typeface="Arial"/>
                <a:ea typeface="Arial"/>
                <a:cs typeface="Arial"/>
                <a:sym typeface="Arial"/>
              </a:rPr>
              <a:t>42</a:t>
            </a:r>
            <a:r>
              <a:rPr b="0" i="0" lang="sv" sz="1200" u="none" cap="none" strike="noStrike">
                <a:solidFill>
                  <a:schemeClr val="accent1"/>
                </a:solidFill>
                <a:highlight>
                  <a:srgbClr val="FFFFFF"/>
                </a:highlight>
                <a:latin typeface="Source Sans 3"/>
                <a:ea typeface="Source Sans 3"/>
                <a:cs typeface="Source Sans 3"/>
                <a:sym typeface="Source Sans 3"/>
              </a:rPr>
              <a:t> </a:t>
            </a:r>
            <a:r>
              <a:rPr b="0" i="0" lang="sv" sz="1200" u="none" cap="none" strike="noStrike">
                <a:solidFill>
                  <a:schemeClr val="lt1"/>
                </a:solidFill>
                <a:highlight>
                  <a:srgbClr val="FFFFFF"/>
                </a:highlight>
                <a:latin typeface="Source Sans 3 Light"/>
                <a:ea typeface="Source Sans 3 Light"/>
                <a:cs typeface="Source Sans 3 Light"/>
                <a:sym typeface="Source Sans 3 Light"/>
              </a:rPr>
              <a:t>world conferences</a:t>
            </a:r>
            <a:r>
              <a:rPr b="0" i="0" lang="sv" sz="1200" u="none" cap="none" strike="noStrike">
                <a:solidFill>
                  <a:schemeClr val="lt1"/>
                </a:solidFill>
                <a:highlight>
                  <a:srgbClr val="FFFFFF"/>
                </a:highlight>
                <a:latin typeface="Source Sans 3"/>
                <a:ea typeface="Source Sans 3"/>
                <a:cs typeface="Source Sans 3"/>
                <a:sym typeface="Source Sans 3"/>
              </a:rPr>
              <a:t> </a:t>
            </a:r>
            <a:r>
              <a:rPr b="0" i="0" lang="sv" sz="1400" u="none" cap="none" strike="noStrike">
                <a:solidFill>
                  <a:schemeClr val="lt1"/>
                </a:solidFill>
                <a:latin typeface="Source Sans 3 Light"/>
                <a:ea typeface="Source Sans 3 Light"/>
                <a:cs typeface="Source Sans 3 Light"/>
                <a:sym typeface="Source Sans 3 Light"/>
              </a:rPr>
              <a:t>|</a:t>
            </a:r>
            <a:r>
              <a:rPr b="0" i="0" lang="sv" sz="1400" u="none" cap="none" strike="noStrike">
                <a:solidFill>
                  <a:srgbClr val="000000"/>
                </a:solidFill>
                <a:latin typeface="Arial"/>
                <a:ea typeface="Arial"/>
                <a:cs typeface="Arial"/>
                <a:sym typeface="Arial"/>
              </a:rPr>
              <a:t> </a:t>
            </a:r>
            <a:r>
              <a:rPr b="0" i="0" lang="sv" sz="1200" u="none" cap="none" strike="noStrike">
                <a:solidFill>
                  <a:schemeClr val="accent1"/>
                </a:solidFill>
                <a:highlight>
                  <a:srgbClr val="FFFFFF"/>
                </a:highlight>
                <a:latin typeface="Source Sans 3 Black"/>
                <a:ea typeface="Source Sans 3 Black"/>
                <a:cs typeface="Source Sans 3 Black"/>
                <a:sym typeface="Source Sans 3 Black"/>
              </a:rPr>
              <a:t>200 </a:t>
            </a:r>
            <a:r>
              <a:rPr b="0" i="0" lang="sv" sz="1200" u="none" cap="none" strike="noStrike">
                <a:solidFill>
                  <a:schemeClr val="lt1"/>
                </a:solidFill>
                <a:highlight>
                  <a:srgbClr val="FFFFFF"/>
                </a:highlight>
                <a:latin typeface="Source Sans 3 Light"/>
                <a:ea typeface="Source Sans 3 Light"/>
                <a:cs typeface="Source Sans 3 Light"/>
                <a:sym typeface="Source Sans 3 Light"/>
              </a:rPr>
              <a:t>regional events</a:t>
            </a:r>
            <a:r>
              <a:rPr b="0" i="0" lang="sv" sz="1200" u="none" cap="none" strike="noStrike">
                <a:solidFill>
                  <a:schemeClr val="lt1"/>
                </a:solidFill>
                <a:highlight>
                  <a:schemeClr val="dk1"/>
                </a:highlight>
                <a:latin typeface="Source Sans 3"/>
                <a:ea typeface="Source Sans 3"/>
                <a:cs typeface="Source Sans 3"/>
                <a:sym typeface="Source Sans 3"/>
              </a:rPr>
              <a:t> </a:t>
            </a:r>
            <a:r>
              <a:rPr b="0" i="0" lang="sv" sz="1400" u="none" cap="none" strike="noStrike">
                <a:solidFill>
                  <a:schemeClr val="lt1"/>
                </a:solidFill>
                <a:latin typeface="Source Sans 3 Light"/>
                <a:ea typeface="Source Sans 3 Light"/>
                <a:cs typeface="Source Sans 3 Light"/>
                <a:sym typeface="Source Sans 3 Light"/>
              </a:rPr>
              <a:t>|</a:t>
            </a:r>
            <a:r>
              <a:rPr b="0" i="0" lang="sv" sz="1400" u="none" cap="none" strike="noStrike">
                <a:solidFill>
                  <a:srgbClr val="000000"/>
                </a:solidFill>
                <a:latin typeface="Arial"/>
                <a:ea typeface="Arial"/>
                <a:cs typeface="Arial"/>
                <a:sym typeface="Arial"/>
              </a:rPr>
              <a:t> </a:t>
            </a:r>
            <a:r>
              <a:rPr b="0" i="0" lang="sv" sz="1200" u="none" cap="none" strike="noStrike">
                <a:solidFill>
                  <a:schemeClr val="accent1"/>
                </a:solidFill>
                <a:highlight>
                  <a:srgbClr val="FFFFFF"/>
                </a:highlight>
                <a:latin typeface="Source Sans 3 Black"/>
                <a:ea typeface="Source Sans 3 Black"/>
                <a:cs typeface="Source Sans 3 Black"/>
                <a:sym typeface="Source Sans 3 Black"/>
              </a:rPr>
              <a:t>6</a:t>
            </a:r>
            <a:r>
              <a:rPr b="0" i="0" lang="sv" sz="1200" u="none" cap="none" strike="noStrike">
                <a:solidFill>
                  <a:schemeClr val="accent1"/>
                </a:solidFill>
                <a:highlight>
                  <a:srgbClr val="FFFFFF"/>
                </a:highlight>
                <a:latin typeface="Source Sans 3"/>
                <a:ea typeface="Source Sans 3"/>
                <a:cs typeface="Source Sans 3"/>
                <a:sym typeface="Source Sans 3"/>
              </a:rPr>
              <a:t> </a:t>
            </a:r>
            <a:r>
              <a:rPr b="0" i="0" lang="sv" sz="1200" u="none" cap="none" strike="noStrike">
                <a:solidFill>
                  <a:schemeClr val="lt1"/>
                </a:solidFill>
                <a:highlight>
                  <a:srgbClr val="FFFFFF"/>
                </a:highlight>
                <a:latin typeface="Source Sans 3 Light"/>
                <a:ea typeface="Source Sans 3 Light"/>
                <a:cs typeface="Source Sans 3 Light"/>
                <a:sym typeface="Source Sans 3 Light"/>
              </a:rPr>
              <a:t>regional divisions</a:t>
            </a:r>
            <a:r>
              <a:rPr b="0" i="0" lang="sv" sz="1200" u="none" cap="none" strike="noStrike">
                <a:solidFill>
                  <a:schemeClr val="lt1"/>
                </a:solidFill>
                <a:highlight>
                  <a:schemeClr val="dk1"/>
                </a:highlight>
                <a:latin typeface="Source Sans 3"/>
                <a:ea typeface="Source Sans 3"/>
                <a:cs typeface="Source Sans 3"/>
                <a:sym typeface="Source Sans 3"/>
              </a:rPr>
              <a:t> </a:t>
            </a:r>
            <a:r>
              <a:rPr b="0" i="0" lang="sv" sz="1400" u="none" cap="none" strike="noStrike">
                <a:solidFill>
                  <a:schemeClr val="lt1"/>
                </a:solidFill>
                <a:latin typeface="Source Sans 3 Light"/>
                <a:ea typeface="Source Sans 3 Light"/>
                <a:cs typeface="Source Sans 3 Light"/>
                <a:sym typeface="Source Sans 3 Light"/>
              </a:rPr>
              <a:t>|</a:t>
            </a:r>
            <a:r>
              <a:rPr b="0" i="0" lang="sv" sz="1200" u="none" cap="none" strike="noStrike">
                <a:solidFill>
                  <a:schemeClr val="lt1"/>
                </a:solidFill>
                <a:highlight>
                  <a:srgbClr val="FFFFFF"/>
                </a:highlight>
                <a:latin typeface="Source Sans 3"/>
                <a:ea typeface="Source Sans 3"/>
                <a:cs typeface="Source Sans 3"/>
                <a:sym typeface="Source Sans 3"/>
              </a:rPr>
              <a:t> </a:t>
            </a:r>
            <a:r>
              <a:rPr b="0" i="0" lang="sv" sz="1200" u="none" cap="none" strike="noStrike">
                <a:solidFill>
                  <a:schemeClr val="accent1"/>
                </a:solidFill>
                <a:highlight>
                  <a:srgbClr val="FFFFFF"/>
                </a:highlight>
                <a:latin typeface="Source Sans 3 Black"/>
                <a:ea typeface="Source Sans 3 Black"/>
                <a:cs typeface="Source Sans 3 Black"/>
                <a:sym typeface="Source Sans 3 Black"/>
              </a:rPr>
              <a:t>2</a:t>
            </a:r>
            <a:r>
              <a:rPr b="0" i="0" lang="sv" sz="1200" u="none" cap="none" strike="noStrike">
                <a:solidFill>
                  <a:schemeClr val="lt1"/>
                </a:solidFill>
                <a:highlight>
                  <a:srgbClr val="FFFFFF"/>
                </a:highlight>
                <a:latin typeface="Source Sans 3"/>
                <a:ea typeface="Source Sans 3"/>
                <a:cs typeface="Source Sans 3"/>
                <a:sym typeface="Source Sans 3"/>
              </a:rPr>
              <a:t> </a:t>
            </a:r>
            <a:r>
              <a:rPr b="0" i="0" lang="sv" sz="1200" u="none" cap="none" strike="noStrike">
                <a:solidFill>
                  <a:schemeClr val="lt1"/>
                </a:solidFill>
                <a:highlight>
                  <a:srgbClr val="FFFFFF"/>
                </a:highlight>
                <a:latin typeface="Source Sans 3 Light"/>
                <a:ea typeface="Source Sans 3 Light"/>
                <a:cs typeface="Source Sans 3 Light"/>
                <a:sym typeface="Source Sans 3 Light"/>
              </a:rPr>
              <a:t>offices</a:t>
            </a:r>
            <a:endParaRPr b="0" i="0" sz="1800" u="none" cap="none" strike="noStrike">
              <a:solidFill>
                <a:schemeClr val="lt1"/>
              </a:solidFill>
              <a:latin typeface="Source Sans 3 Light"/>
              <a:ea typeface="Source Sans 3 Light"/>
              <a:cs typeface="Source Sans 3 Light"/>
              <a:sym typeface="Source Sans 3 Light"/>
            </a:endParaRPr>
          </a:p>
        </p:txBody>
      </p:sp>
      <p:pic>
        <p:nvPicPr>
          <p:cNvPr id="1615" name="Google Shape;1615;g3beddca304a_1_11" title="Lena 221102-303.tiff"/>
          <p:cNvPicPr preferRelativeResize="0"/>
          <p:nvPr/>
        </p:nvPicPr>
        <p:blipFill rotWithShape="1">
          <a:blip r:embed="rId4">
            <a:alphaModFix/>
          </a:blip>
          <a:srcRect b="0" l="0" r="0" t="0"/>
          <a:stretch/>
        </p:blipFill>
        <p:spPr>
          <a:xfrm>
            <a:off x="5820023" y="1535475"/>
            <a:ext cx="2338575" cy="1558674"/>
          </a:xfrm>
          <a:prstGeom prst="rect">
            <a:avLst/>
          </a:prstGeom>
          <a:noFill/>
          <a:ln>
            <a:noFill/>
          </a:ln>
        </p:spPr>
      </p:pic>
      <p:sp>
        <p:nvSpPr>
          <p:cNvPr id="1616" name="Google Shape;1616;g3beddca304a_1_11"/>
          <p:cNvSpPr txBox="1"/>
          <p:nvPr/>
        </p:nvSpPr>
        <p:spPr>
          <a:xfrm>
            <a:off x="5759925" y="3185875"/>
            <a:ext cx="3228600" cy="709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100"/>
              <a:buFont typeface="Arial"/>
              <a:buNone/>
            </a:pPr>
            <a:r>
              <a:rPr b="0" i="0" lang="sv" sz="1100" u="none" cap="none" strike="noStrike">
                <a:solidFill>
                  <a:srgbClr val="000000"/>
                </a:solidFill>
                <a:latin typeface="Source Sans 3 Black"/>
                <a:ea typeface="Source Sans 3 Black"/>
                <a:cs typeface="Source Sans 3 Black"/>
                <a:sym typeface="Source Sans 3 Black"/>
              </a:rPr>
              <a:t>Lena Miranda was elected President of IASP in 2023 and served in that role through 2025, completing a two‑year term.</a:t>
            </a:r>
            <a:endParaRPr b="0" i="0" sz="1100" u="none" cap="none" strike="noStrike">
              <a:solidFill>
                <a:srgbClr val="000000"/>
              </a:solidFill>
              <a:latin typeface="Source Sans 3 Black"/>
              <a:ea typeface="Source Sans 3 Black"/>
              <a:cs typeface="Source Sans 3 Black"/>
              <a:sym typeface="Source Sans 3 Black"/>
            </a:endParaRPr>
          </a:p>
          <a:p>
            <a:pPr indent="0" lvl="0" marL="0" marR="0" rtl="0" algn="l">
              <a:lnSpc>
                <a:spcPct val="115000"/>
              </a:lnSpc>
              <a:spcBef>
                <a:spcPts val="1200"/>
              </a:spcBef>
              <a:spcAft>
                <a:spcPts val="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Prior to becoming President of IASP, she served two years as Vice President and also held leadership roles within IASP’s European division. </a:t>
            </a:r>
            <a:endParaRPr b="0" i="0" sz="11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id="1621" name="Google Shape;1621;g3beddca304a_1_21"/>
          <p:cNvSpPr txBox="1"/>
          <p:nvPr>
            <p:ph type="ctrTitle"/>
          </p:nvPr>
        </p:nvSpPr>
        <p:spPr>
          <a:xfrm>
            <a:off x="306850" y="430575"/>
            <a:ext cx="2691600" cy="1605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b="1" lang="sv" sz="2700">
                <a:latin typeface="Source Sans 3"/>
                <a:ea typeface="Source Sans 3"/>
                <a:cs typeface="Source Sans 3"/>
                <a:sym typeface="Source Sans 3"/>
              </a:rPr>
              <a:t>The offer of IASP members worldwide</a:t>
            </a:r>
            <a:endParaRPr/>
          </a:p>
        </p:txBody>
      </p:sp>
      <p:sp>
        <p:nvSpPr>
          <p:cNvPr id="1622" name="Google Shape;1622;g3beddca304a_1_21"/>
          <p:cNvSpPr txBox="1"/>
          <p:nvPr>
            <p:ph idx="1" type="body"/>
          </p:nvPr>
        </p:nvSpPr>
        <p:spPr>
          <a:xfrm>
            <a:off x="306850" y="2274275"/>
            <a:ext cx="2691600" cy="2543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SzPts val="1800"/>
              <a:buNone/>
            </a:pPr>
            <a:r>
              <a:t/>
            </a:r>
            <a:endParaRPr/>
          </a:p>
        </p:txBody>
      </p:sp>
      <p:sp>
        <p:nvSpPr>
          <p:cNvPr id="1623" name="Google Shape;1623;g3beddca304a_1_21"/>
          <p:cNvSpPr txBox="1"/>
          <p:nvPr/>
        </p:nvSpPr>
        <p:spPr>
          <a:xfrm>
            <a:off x="4267725" y="4299075"/>
            <a:ext cx="4409100" cy="27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sv" sz="900" u="none" cap="none" strike="noStrike">
                <a:solidFill>
                  <a:schemeClr val="lt1"/>
                </a:solidFill>
                <a:latin typeface="Source Sans 3 Light"/>
                <a:ea typeface="Source Sans 3 Light"/>
                <a:cs typeface="Source Sans 3 Light"/>
                <a:sym typeface="Source Sans 3 Light"/>
              </a:rPr>
              <a:t>Source: IASP GLOBAL SURVEY Science and technology parks, innovation districts, areas of innovation and other organised innovation spaces throughout the world, 2024. </a:t>
            </a:r>
            <a:endParaRPr b="0" i="0" sz="900" u="none" cap="none" strike="noStrike">
              <a:solidFill>
                <a:schemeClr val="lt1"/>
              </a:solidFill>
              <a:latin typeface="Source Sans 3 Light"/>
              <a:ea typeface="Source Sans 3 Light"/>
              <a:cs typeface="Source Sans 3 Light"/>
              <a:sym typeface="Source Sans 3 Light"/>
            </a:endParaRPr>
          </a:p>
        </p:txBody>
      </p:sp>
      <p:sp>
        <p:nvSpPr>
          <p:cNvPr id="1624" name="Google Shape;1624;g3beddca304a_1_21"/>
          <p:cNvSpPr txBox="1"/>
          <p:nvPr>
            <p:ph idx="1" type="body"/>
          </p:nvPr>
        </p:nvSpPr>
        <p:spPr>
          <a:xfrm>
            <a:off x="3901325" y="717625"/>
            <a:ext cx="4780200" cy="39360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200"/>
              </a:spcBef>
              <a:spcAft>
                <a:spcPts val="0"/>
              </a:spcAft>
              <a:buClr>
                <a:schemeClr val="accent1"/>
              </a:buClr>
              <a:buSzPts val="1200"/>
              <a:buFont typeface="Arial"/>
              <a:buChar char="●"/>
            </a:pPr>
            <a:r>
              <a:rPr lang="sv" sz="1600">
                <a:solidFill>
                  <a:schemeClr val="accent1"/>
                </a:solidFill>
                <a:latin typeface="Source Sans 3 Black"/>
                <a:ea typeface="Source Sans 3 Black"/>
                <a:cs typeface="Source Sans 3 Black"/>
                <a:sym typeface="Source Sans 3 Black"/>
              </a:rPr>
              <a:t>Supporting new and growing companies</a:t>
            </a:r>
            <a:br>
              <a:rPr lang="sv" sz="1200">
                <a:solidFill>
                  <a:schemeClr val="accent1"/>
                </a:solidFill>
                <a:latin typeface="Source Sans 3 Light"/>
                <a:ea typeface="Source Sans 3 Light"/>
                <a:cs typeface="Source Sans 3 Light"/>
                <a:sym typeface="Source Sans 3 Light"/>
              </a:rPr>
            </a:br>
            <a:r>
              <a:rPr lang="sv" sz="1200">
                <a:solidFill>
                  <a:schemeClr val="lt1"/>
                </a:solidFill>
                <a:latin typeface="Source Sans 3 Light"/>
                <a:ea typeface="Source Sans 3 Light"/>
                <a:cs typeface="Source Sans 3 Light"/>
                <a:sym typeface="Source Sans 3 Light"/>
              </a:rPr>
              <a:t>96% of science parks offer incubation services</a:t>
            </a:r>
            <a:br>
              <a:rPr lang="sv" sz="1200">
                <a:solidFill>
                  <a:schemeClr val="lt1"/>
                </a:solidFill>
                <a:latin typeface="Source Sans 3 Light"/>
                <a:ea typeface="Source Sans 3 Light"/>
                <a:cs typeface="Source Sans 3 Light"/>
                <a:sym typeface="Source Sans 3 Light"/>
              </a:rPr>
            </a:br>
            <a:r>
              <a:rPr lang="sv" sz="1200">
                <a:solidFill>
                  <a:schemeClr val="lt1"/>
                </a:solidFill>
                <a:latin typeface="Source Sans 3 Light"/>
                <a:ea typeface="Source Sans 3 Light"/>
                <a:cs typeface="Source Sans 3 Light"/>
                <a:sym typeface="Source Sans 3 Light"/>
              </a:rPr>
              <a:t>76% manage full incubation or acceleration programs</a:t>
            </a:r>
            <a:endParaRPr sz="1200">
              <a:solidFill>
                <a:schemeClr val="lt1"/>
              </a:solidFill>
              <a:latin typeface="Source Sans 3 Light"/>
              <a:ea typeface="Source Sans 3 Light"/>
              <a:cs typeface="Source Sans 3 Light"/>
              <a:sym typeface="Source Sans 3 Light"/>
            </a:endParaRPr>
          </a:p>
          <a:p>
            <a:pPr indent="-304800" lvl="0" marL="457200" rtl="0" algn="l">
              <a:lnSpc>
                <a:spcPct val="100000"/>
              </a:lnSpc>
              <a:spcBef>
                <a:spcPts val="1000"/>
              </a:spcBef>
              <a:spcAft>
                <a:spcPts val="0"/>
              </a:spcAft>
              <a:buClr>
                <a:schemeClr val="accent1"/>
              </a:buClr>
              <a:buSzPts val="1200"/>
              <a:buFont typeface="Arial"/>
              <a:buChar char="●"/>
            </a:pPr>
            <a:r>
              <a:rPr lang="sv" sz="1600">
                <a:solidFill>
                  <a:schemeClr val="accent1"/>
                </a:solidFill>
                <a:latin typeface="Source Sans 3 Black"/>
                <a:ea typeface="Source Sans 3 Black"/>
                <a:cs typeface="Source Sans 3 Black"/>
                <a:sym typeface="Source Sans 3 Black"/>
              </a:rPr>
              <a:t>Going global</a:t>
            </a:r>
            <a:br>
              <a:rPr lang="sv" sz="1200">
                <a:solidFill>
                  <a:schemeClr val="accent1"/>
                </a:solidFill>
                <a:latin typeface="Source Sans 3 Light"/>
                <a:ea typeface="Source Sans 3 Light"/>
                <a:cs typeface="Source Sans 3 Light"/>
                <a:sym typeface="Source Sans 3 Light"/>
              </a:rPr>
            </a:br>
            <a:r>
              <a:rPr lang="sv" sz="1200">
                <a:solidFill>
                  <a:schemeClr val="lt1"/>
                </a:solidFill>
                <a:latin typeface="Source Sans 3 Light"/>
                <a:ea typeface="Source Sans 3 Light"/>
                <a:cs typeface="Source Sans 3 Light"/>
                <a:sym typeface="Source Sans 3 Light"/>
              </a:rPr>
              <a:t> 83% support international expansion</a:t>
            </a:r>
            <a:br>
              <a:rPr lang="sv" sz="1200">
                <a:solidFill>
                  <a:schemeClr val="lt1"/>
                </a:solidFill>
                <a:latin typeface="Source Sans 3 Light"/>
                <a:ea typeface="Source Sans 3 Light"/>
                <a:cs typeface="Source Sans 3 Light"/>
                <a:sym typeface="Source Sans 3 Light"/>
              </a:rPr>
            </a:br>
            <a:r>
              <a:rPr lang="sv" sz="1200">
                <a:solidFill>
                  <a:schemeClr val="lt1"/>
                </a:solidFill>
                <a:latin typeface="Source Sans 3 Light"/>
                <a:ea typeface="Source Sans 3 Light"/>
                <a:cs typeface="Source Sans 3 Light"/>
                <a:sym typeface="Source Sans 3 Light"/>
              </a:rPr>
              <a:t> 58% help companies with internationalisation strategies</a:t>
            </a:r>
            <a:endParaRPr sz="1200">
              <a:solidFill>
                <a:schemeClr val="lt1"/>
              </a:solidFill>
              <a:latin typeface="Source Sans 3 Light"/>
              <a:ea typeface="Source Sans 3 Light"/>
              <a:cs typeface="Source Sans 3 Light"/>
              <a:sym typeface="Source Sans 3 Light"/>
            </a:endParaRPr>
          </a:p>
          <a:p>
            <a:pPr indent="-304800" lvl="0" marL="457200" rtl="0" algn="l">
              <a:lnSpc>
                <a:spcPct val="100000"/>
              </a:lnSpc>
              <a:spcBef>
                <a:spcPts val="1000"/>
              </a:spcBef>
              <a:spcAft>
                <a:spcPts val="0"/>
              </a:spcAft>
              <a:buClr>
                <a:schemeClr val="accent1"/>
              </a:buClr>
              <a:buSzPts val="1200"/>
              <a:buFont typeface="Arial"/>
              <a:buChar char="●"/>
            </a:pPr>
            <a:r>
              <a:rPr lang="sv" sz="1600">
                <a:solidFill>
                  <a:schemeClr val="accent1"/>
                </a:solidFill>
                <a:latin typeface="Source Sans 3 Black"/>
                <a:ea typeface="Source Sans 3 Black"/>
                <a:cs typeface="Source Sans 3 Black"/>
                <a:sym typeface="Source Sans 3 Black"/>
              </a:rPr>
              <a:t>Attracting the right talent</a:t>
            </a:r>
            <a:br>
              <a:rPr lang="sv" sz="1200">
                <a:solidFill>
                  <a:schemeClr val="accent1"/>
                </a:solidFill>
                <a:latin typeface="Source Sans 3 Light"/>
                <a:ea typeface="Source Sans 3 Light"/>
                <a:cs typeface="Source Sans 3 Light"/>
                <a:sym typeface="Source Sans 3 Light"/>
              </a:rPr>
            </a:br>
            <a:r>
              <a:rPr lang="sv" sz="1200">
                <a:solidFill>
                  <a:schemeClr val="lt1"/>
                </a:solidFill>
                <a:latin typeface="Source Sans 3 Light"/>
                <a:ea typeface="Source Sans 3 Light"/>
                <a:cs typeface="Source Sans 3 Light"/>
                <a:sym typeface="Source Sans 3 Light"/>
              </a:rPr>
              <a:t> 85% assist companies in finding and attracting top talent</a:t>
            </a:r>
            <a:endParaRPr sz="1200">
              <a:solidFill>
                <a:schemeClr val="lt1"/>
              </a:solidFill>
              <a:latin typeface="Source Sans 3 Light"/>
              <a:ea typeface="Source Sans 3 Light"/>
              <a:cs typeface="Source Sans 3 Light"/>
              <a:sym typeface="Source Sans 3 Light"/>
            </a:endParaRPr>
          </a:p>
          <a:p>
            <a:pPr indent="-304800" lvl="0" marL="457200" rtl="0" algn="l">
              <a:lnSpc>
                <a:spcPct val="100000"/>
              </a:lnSpc>
              <a:spcBef>
                <a:spcPts val="1000"/>
              </a:spcBef>
              <a:spcAft>
                <a:spcPts val="0"/>
              </a:spcAft>
              <a:buClr>
                <a:schemeClr val="accent1"/>
              </a:buClr>
              <a:buSzPts val="1200"/>
              <a:buFont typeface="Arial"/>
              <a:buChar char="●"/>
            </a:pPr>
            <a:r>
              <a:rPr lang="sv" sz="1600">
                <a:solidFill>
                  <a:schemeClr val="accent1"/>
                </a:solidFill>
                <a:latin typeface="Source Sans 3 Black"/>
                <a:ea typeface="Source Sans 3 Black"/>
                <a:cs typeface="Source Sans 3 Black"/>
                <a:sym typeface="Source Sans 3 Black"/>
              </a:rPr>
              <a:t>Turning knowledge into business</a:t>
            </a:r>
            <a:br>
              <a:rPr lang="sv" sz="1200">
                <a:solidFill>
                  <a:schemeClr val="accent1"/>
                </a:solidFill>
                <a:latin typeface="Source Sans 3 Light"/>
                <a:ea typeface="Source Sans 3 Light"/>
                <a:cs typeface="Source Sans 3 Light"/>
                <a:sym typeface="Source Sans 3 Light"/>
              </a:rPr>
            </a:br>
            <a:r>
              <a:rPr lang="sv" sz="1200">
                <a:solidFill>
                  <a:schemeClr val="lt1"/>
                </a:solidFill>
                <a:latin typeface="Source Sans 3 Light"/>
                <a:ea typeface="Source Sans 3 Light"/>
                <a:cs typeface="Source Sans 3 Light"/>
                <a:sym typeface="Source Sans 3 Light"/>
              </a:rPr>
              <a:t> 73% work actively with knowledge transfer – helping academic research reach the market</a:t>
            </a:r>
            <a:endParaRPr sz="1200">
              <a:solidFill>
                <a:schemeClr val="lt1"/>
              </a:solidFill>
              <a:latin typeface="Source Sans 3 Light"/>
              <a:ea typeface="Source Sans 3 Light"/>
              <a:cs typeface="Source Sans 3 Light"/>
              <a:sym typeface="Source Sans 3 Light"/>
            </a:endParaRPr>
          </a:p>
          <a:p>
            <a:pPr indent="-304800" lvl="0" marL="457200" rtl="0" algn="l">
              <a:lnSpc>
                <a:spcPct val="100000"/>
              </a:lnSpc>
              <a:spcBef>
                <a:spcPts val="1200"/>
              </a:spcBef>
              <a:spcAft>
                <a:spcPts val="1000"/>
              </a:spcAft>
              <a:buClr>
                <a:schemeClr val="accent1"/>
              </a:buClr>
              <a:buSzPts val="1200"/>
              <a:buFont typeface="Arial"/>
              <a:buChar char="●"/>
            </a:pPr>
            <a:r>
              <a:rPr lang="sv" sz="1600">
                <a:solidFill>
                  <a:schemeClr val="accent1"/>
                </a:solidFill>
                <a:latin typeface="Source Sans 3 Black"/>
                <a:ea typeface="Source Sans 3 Black"/>
                <a:cs typeface="Source Sans 3 Black"/>
                <a:sym typeface="Source Sans 3 Black"/>
              </a:rPr>
              <a:t>Creating connections that matter</a:t>
            </a:r>
            <a:br>
              <a:rPr lang="sv" sz="1200">
                <a:solidFill>
                  <a:schemeClr val="accent1"/>
                </a:solidFill>
                <a:latin typeface="Source Sans 3 Light"/>
                <a:ea typeface="Source Sans 3 Light"/>
                <a:cs typeface="Source Sans 3 Light"/>
                <a:sym typeface="Source Sans 3 Light"/>
              </a:rPr>
            </a:br>
            <a:r>
              <a:rPr lang="sv" sz="1200">
                <a:solidFill>
                  <a:schemeClr val="lt1"/>
                </a:solidFill>
                <a:latin typeface="Source Sans 3 Light"/>
                <a:ea typeface="Source Sans 3 Light"/>
                <a:cs typeface="Source Sans 3 Light"/>
                <a:sym typeface="Source Sans 3 Light"/>
              </a:rPr>
              <a:t>86% provide networking, events and community-building services that foster co-creation and innovation</a:t>
            </a:r>
            <a:endParaRPr sz="1100">
              <a:solidFill>
                <a:schemeClr val="lt1"/>
              </a:solidFill>
              <a:latin typeface="Source Sans 3 Light"/>
              <a:ea typeface="Source Sans 3 Light"/>
              <a:cs typeface="Source Sans 3 Light"/>
              <a:sym typeface="Source Sans 3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g3a7c6197758_0_47"/>
          <p:cNvSpPr txBox="1"/>
          <p:nvPr>
            <p:ph type="ctrTitle"/>
          </p:nvPr>
        </p:nvSpPr>
        <p:spPr>
          <a:xfrm>
            <a:off x="383425" y="1474200"/>
            <a:ext cx="3437400" cy="2236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000"/>
              <a:buNone/>
            </a:pPr>
            <a:r>
              <a:rPr lang="sv"/>
              <a:t>Looking ahead to 2026 and beyond</a:t>
            </a:r>
            <a:endParaRPr/>
          </a:p>
          <a:p>
            <a:pPr indent="0" lvl="0" marL="0" rtl="0" algn="ctr">
              <a:lnSpc>
                <a:spcPct val="100000"/>
              </a:lnSpc>
              <a:spcBef>
                <a:spcPts val="0"/>
              </a:spcBef>
              <a:spcAft>
                <a:spcPts val="0"/>
              </a:spcAft>
              <a:buSzPts val="3000"/>
              <a:buNone/>
            </a:pPr>
            <a:r>
              <a:t/>
            </a:r>
            <a:endParaRPr/>
          </a:p>
        </p:txBody>
      </p:sp>
      <p:sp>
        <p:nvSpPr>
          <p:cNvPr id="1630" name="Google Shape;1630;g3a7c6197758_0_47"/>
          <p:cNvSpPr txBox="1"/>
          <p:nvPr>
            <p:ph idx="1" type="body"/>
          </p:nvPr>
        </p:nvSpPr>
        <p:spPr>
          <a:xfrm>
            <a:off x="4166025" y="-252375"/>
            <a:ext cx="4524300" cy="613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1800"/>
              <a:buNone/>
            </a:pPr>
            <a:r>
              <a:rPr b="1" lang="sv" sz="1100">
                <a:latin typeface="Source Sans 3"/>
                <a:ea typeface="Source Sans 3"/>
                <a:cs typeface="Source Sans 3"/>
                <a:sym typeface="Source Sans 3"/>
              </a:rPr>
              <a:t>Looking ahead, Linköping Science Park will contribute</a:t>
            </a:r>
            <a:r>
              <a:rPr lang="sv" sz="1100"/>
              <a:t> to a growing Linköping with a strong business sector and more people in employment by strengthening the region’s innovation and transformation capacity and further positioning Linköping as a leading tech hub with increased attractiveness and international relevance. </a:t>
            </a:r>
            <a:endParaRPr sz="1100"/>
          </a:p>
          <a:p>
            <a:pPr indent="0" lvl="0" marL="0" rtl="0" algn="l">
              <a:lnSpc>
                <a:spcPct val="115000"/>
              </a:lnSpc>
              <a:spcBef>
                <a:spcPts val="1200"/>
              </a:spcBef>
              <a:spcAft>
                <a:spcPts val="0"/>
              </a:spcAft>
              <a:buSzPts val="1800"/>
              <a:buNone/>
            </a:pPr>
            <a:r>
              <a:rPr lang="sv" sz="1100"/>
              <a:t>We will accelerate technology transfer and diffusion so that more companies can turn AI, IoT, cybersecurity and advanced digitalisation into real products, services and business growth. By reinforcing our strategic platforms – IndX, IoT World, Cyberly, AI Öst as well as ACS East Node and Defense Hub Sweden – we will scale demand-driven initiatives and increase the number of national and international collaborations. </a:t>
            </a:r>
            <a:endParaRPr sz="1100"/>
          </a:p>
          <a:p>
            <a:pPr indent="0" lvl="0" marL="0" rtl="0" algn="l">
              <a:lnSpc>
                <a:spcPct val="115000"/>
              </a:lnSpc>
              <a:spcBef>
                <a:spcPts val="1200"/>
              </a:spcBef>
              <a:spcAft>
                <a:spcPts val="0"/>
              </a:spcAft>
              <a:buSzPts val="1800"/>
              <a:buNone/>
            </a:pPr>
            <a:r>
              <a:rPr lang="sv" sz="1100"/>
              <a:t>At the same time, we will broaden participation through talent and skills programmes for new target groups and lifelong learning. We will strengthen the scaleup support in East Sweden by a closer collaboration with regional actors. </a:t>
            </a:r>
            <a:endParaRPr sz="1100"/>
          </a:p>
          <a:p>
            <a:pPr indent="0" lvl="0" marL="0" rtl="0" algn="l">
              <a:lnSpc>
                <a:spcPct val="115000"/>
              </a:lnSpc>
              <a:spcBef>
                <a:spcPts val="1200"/>
              </a:spcBef>
              <a:spcAft>
                <a:spcPts val="0"/>
              </a:spcAft>
              <a:buSzPts val="1800"/>
              <a:buNone/>
            </a:pPr>
            <a:r>
              <a:rPr lang="sv" sz="1100"/>
              <a:t>Finally, we will secure long-term delivery capacity through striving for stable funding, strategic collaborations and a strong organisation towards 2030.</a:t>
            </a:r>
            <a:endParaRPr sz="1100">
              <a:extLst>
                <a:ext uri="http://customooxmlschemas.google.com/">
                  <go:slidesCustomData xmlns:go="http://customooxmlschemas.google.com/" textRoundtripDataId="9"/>
                </a:ext>
              </a:extLst>
            </a:endParaRPr>
          </a:p>
          <a:p>
            <a:pPr indent="0" lvl="0" marL="0" rtl="0" algn="l">
              <a:lnSpc>
                <a:spcPct val="115000"/>
              </a:lnSpc>
              <a:spcBef>
                <a:spcPts val="1200"/>
              </a:spcBef>
              <a:spcAft>
                <a:spcPts val="0"/>
              </a:spcAft>
              <a:buSzPts val="1800"/>
              <a:buNone/>
            </a:pPr>
            <a:r>
              <a:rPr i="1" lang="sv" sz="1100">
                <a:extLst>
                  <a:ext uri="http://customooxmlschemas.google.com/">
                    <go:slidesCustomData xmlns:go="http://customooxmlschemas.google.com/" textRoundtripDataId="10"/>
                  </a:ext>
                </a:extLst>
              </a:rPr>
              <a:t>Lena Miranda</a:t>
            </a:r>
            <a:br>
              <a:rPr i="1" lang="sv" sz="1100">
                <a:extLst>
                  <a:ext uri="http://customooxmlschemas.google.com/">
                    <go:slidesCustomData xmlns:go="http://customooxmlschemas.google.com/" textRoundtripDataId="10"/>
                  </a:ext>
                </a:extLst>
              </a:rPr>
            </a:br>
            <a:r>
              <a:rPr lang="sv" sz="1100">
                <a:extLst>
                  <a:ext uri="http://customooxmlschemas.google.com/">
                    <go:slidesCustomData xmlns:go="http://customooxmlschemas.google.com/" textRoundtripDataId="11"/>
                  </a:ext>
                </a:extLst>
              </a:rPr>
              <a:t>CEO, Linköping Science Park</a:t>
            </a:r>
            <a:endParaRPr sz="1100">
              <a:solidFill>
                <a:srgbClr val="222222"/>
              </a:solidFill>
              <a:highlight>
                <a:srgbClr val="FFFFFF"/>
              </a:highlight>
              <a:latin typeface="Arial"/>
              <a:ea typeface="Arial"/>
              <a:cs typeface="Arial"/>
              <a:sym typeface="Arial"/>
            </a:endParaRPr>
          </a:p>
          <a:p>
            <a:pPr indent="0" lvl="0" marL="0" rtl="0" algn="l">
              <a:lnSpc>
                <a:spcPct val="115000"/>
              </a:lnSpc>
              <a:spcBef>
                <a:spcPts val="1200"/>
              </a:spcBef>
              <a:spcAft>
                <a:spcPts val="0"/>
              </a:spcAft>
              <a:buSzPts val="18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0" name="Shape 1150"/>
        <p:cNvGrpSpPr/>
        <p:nvPr/>
      </p:nvGrpSpPr>
      <p:grpSpPr>
        <a:xfrm>
          <a:off x="0" y="0"/>
          <a:ext cx="0" cy="0"/>
          <a:chOff x="0" y="0"/>
          <a:chExt cx="0" cy="0"/>
        </a:xfrm>
      </p:grpSpPr>
      <p:sp>
        <p:nvSpPr>
          <p:cNvPr id="1151" name="Google Shape;1151;p5"/>
          <p:cNvSpPr txBox="1"/>
          <p:nvPr/>
        </p:nvSpPr>
        <p:spPr>
          <a:xfrm>
            <a:off x="4550425" y="364775"/>
            <a:ext cx="2884200" cy="872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sv" sz="2400" u="none" cap="none" strike="noStrike">
                <a:solidFill>
                  <a:schemeClr val="accent2"/>
                </a:solidFill>
                <a:latin typeface="Source Sans 3 Black"/>
                <a:ea typeface="Source Sans 3 Black"/>
                <a:cs typeface="Source Sans 3 Black"/>
                <a:sym typeface="Source Sans 3 Black"/>
              </a:rPr>
              <a:t>+550 tech jobs</a:t>
            </a:r>
            <a:endParaRPr b="0" i="0" sz="2400" u="none" cap="none" strike="noStrike">
              <a:solidFill>
                <a:schemeClr val="accent2"/>
              </a:solidFill>
              <a:latin typeface="Source Sans 3 Black"/>
              <a:ea typeface="Source Sans 3 Black"/>
              <a:cs typeface="Source Sans 3 Black"/>
              <a:sym typeface="Source Sans 3 Black"/>
            </a:endParaRPr>
          </a:p>
          <a:p>
            <a:pPr indent="0" lvl="0" marL="0" marR="0" rtl="0" algn="just">
              <a:lnSpc>
                <a:spcPct val="100000"/>
              </a:lnSpc>
              <a:spcBef>
                <a:spcPts val="0"/>
              </a:spcBef>
              <a:spcAft>
                <a:spcPts val="0"/>
              </a:spcAft>
              <a:buClr>
                <a:srgbClr val="000000"/>
              </a:buClr>
              <a:buSzPts val="1500"/>
              <a:buFont typeface="Arial"/>
              <a:buNone/>
            </a:pPr>
            <a:r>
              <a:rPr b="0" i="0" lang="sv" sz="1500" u="none" cap="none" strike="noStrike">
                <a:solidFill>
                  <a:schemeClr val="accent2"/>
                </a:solidFill>
                <a:latin typeface="Source Sans 3 Light"/>
                <a:ea typeface="Source Sans 3 Light"/>
                <a:cs typeface="Source Sans 3 Light"/>
                <a:sym typeface="Source Sans 3 Light"/>
              </a:rPr>
              <a:t>in Linköping 2021-2023</a:t>
            </a:r>
            <a:endParaRPr b="0" i="0" sz="1500" u="none" cap="none" strike="noStrike">
              <a:solidFill>
                <a:schemeClr val="accent2"/>
              </a:solidFill>
              <a:latin typeface="Source Sans 3 Light"/>
              <a:ea typeface="Source Sans 3 Light"/>
              <a:cs typeface="Source Sans 3 Light"/>
              <a:sym typeface="Source Sans 3 Light"/>
            </a:endParaRPr>
          </a:p>
        </p:txBody>
      </p:sp>
      <p:sp>
        <p:nvSpPr>
          <p:cNvPr id="1152" name="Google Shape;1152;p5"/>
          <p:cNvSpPr txBox="1"/>
          <p:nvPr/>
        </p:nvSpPr>
        <p:spPr>
          <a:xfrm>
            <a:off x="4533775" y="1059350"/>
            <a:ext cx="3682200" cy="16281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sv" sz="2400" u="none" cap="none" strike="noStrike">
                <a:solidFill>
                  <a:schemeClr val="accent2"/>
                </a:solidFill>
                <a:latin typeface="Source Sans 3 Black"/>
                <a:ea typeface="Source Sans 3 Black"/>
                <a:cs typeface="Source Sans 3 Black"/>
                <a:sym typeface="Source Sans 3 Black"/>
              </a:rPr>
              <a:t>13 850 people</a:t>
            </a:r>
            <a:endParaRPr b="0" i="0" sz="2400" u="none" cap="none" strike="noStrike">
              <a:solidFill>
                <a:schemeClr val="accent2"/>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1500"/>
              <a:buFont typeface="Arial"/>
              <a:buNone/>
            </a:pPr>
            <a:r>
              <a:rPr b="0" i="0" lang="sv" sz="1500" u="none" cap="none" strike="noStrike">
                <a:solidFill>
                  <a:schemeClr val="accent2"/>
                </a:solidFill>
                <a:latin typeface="Source Sans 3 Light"/>
                <a:ea typeface="Source Sans 3 Light"/>
                <a:cs typeface="Source Sans 3 Light"/>
                <a:sym typeface="Source Sans 3 Light"/>
              </a:rPr>
              <a:t>in the tech sector in Linköping 2021-2023. Equals 20% of all employees in the private sector. </a:t>
            </a:r>
            <a:endParaRPr b="0" i="0" sz="1500" u="none" cap="none" strike="noStrike">
              <a:solidFill>
                <a:schemeClr val="accent2"/>
              </a:solidFill>
              <a:latin typeface="Source Sans 3 Light"/>
              <a:ea typeface="Source Sans 3 Light"/>
              <a:cs typeface="Source Sans 3 Light"/>
              <a:sym typeface="Source Sans 3 Light"/>
            </a:endParaRPr>
          </a:p>
        </p:txBody>
      </p:sp>
      <p:sp>
        <p:nvSpPr>
          <p:cNvPr id="1153" name="Google Shape;1153;p5"/>
          <p:cNvSpPr txBox="1"/>
          <p:nvPr/>
        </p:nvSpPr>
        <p:spPr>
          <a:xfrm>
            <a:off x="4533775" y="2568950"/>
            <a:ext cx="3983100" cy="13911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sv" sz="2400" u="none" cap="none" strike="noStrike">
                <a:solidFill>
                  <a:schemeClr val="accent2"/>
                </a:solidFill>
                <a:latin typeface="Source Sans 3 Black"/>
                <a:ea typeface="Source Sans 3 Black"/>
                <a:cs typeface="Source Sans 3 Black"/>
                <a:sym typeface="Source Sans 3 Black"/>
              </a:rPr>
              <a:t>39 billion  </a:t>
            </a:r>
            <a:endParaRPr b="0" i="0" sz="2400" u="none" cap="none" strike="noStrike">
              <a:solidFill>
                <a:schemeClr val="accent2"/>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1500"/>
              <a:buFont typeface="Arial"/>
              <a:buNone/>
            </a:pPr>
            <a:r>
              <a:rPr b="0" i="0" lang="sv" sz="1500" u="none" cap="none" strike="noStrike">
                <a:solidFill>
                  <a:schemeClr val="accent2"/>
                </a:solidFill>
                <a:latin typeface="Source Sans 3 Light"/>
                <a:ea typeface="Source Sans 3 Light"/>
                <a:cs typeface="Source Sans 3 Light"/>
                <a:sym typeface="Source Sans 3 Light"/>
              </a:rPr>
              <a:t>in turnover for the tech industry in 2023, which corresponds to 25% of the total turnover in the private sector.</a:t>
            </a:r>
            <a:br>
              <a:rPr b="1" i="0" lang="sv" sz="1500" u="none" cap="none" strike="noStrike">
                <a:solidFill>
                  <a:schemeClr val="accent2"/>
                </a:solidFill>
                <a:latin typeface="Arial"/>
                <a:ea typeface="Arial"/>
                <a:cs typeface="Arial"/>
                <a:sym typeface="Arial"/>
              </a:rPr>
            </a:br>
            <a:endParaRPr b="0" i="0" sz="1500" u="none" cap="none" strike="noStrike">
              <a:solidFill>
                <a:schemeClr val="accent2"/>
              </a:solidFill>
              <a:latin typeface="Source Sans 3 Light"/>
              <a:ea typeface="Source Sans 3 Light"/>
              <a:cs typeface="Source Sans 3 Light"/>
              <a:sym typeface="Source Sans 3 Light"/>
            </a:endParaRPr>
          </a:p>
        </p:txBody>
      </p:sp>
      <p:sp>
        <p:nvSpPr>
          <p:cNvPr id="1154" name="Google Shape;1154;p5"/>
          <p:cNvSpPr txBox="1"/>
          <p:nvPr/>
        </p:nvSpPr>
        <p:spPr>
          <a:xfrm>
            <a:off x="4550425" y="3947300"/>
            <a:ext cx="3648600" cy="11022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sv" sz="2400" u="none" cap="none" strike="noStrike">
                <a:solidFill>
                  <a:schemeClr val="accent2"/>
                </a:solidFill>
                <a:latin typeface="Source Sans 3 Black"/>
                <a:ea typeface="Source Sans 3 Black"/>
                <a:cs typeface="Source Sans 3 Black"/>
                <a:sym typeface="Source Sans 3 Black"/>
              </a:rPr>
              <a:t>27% more R&amp;D</a:t>
            </a:r>
            <a:endParaRPr b="0" i="0" sz="2400" u="none" cap="none" strike="noStrike">
              <a:solidFill>
                <a:schemeClr val="accent2"/>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1500"/>
              <a:buFont typeface="Arial"/>
              <a:buNone/>
            </a:pPr>
            <a:r>
              <a:rPr b="0" i="0" lang="sv" sz="1500" u="none" cap="none" strike="noStrike">
                <a:solidFill>
                  <a:schemeClr val="accent2"/>
                </a:solidFill>
                <a:latin typeface="Source Sans 3 Light"/>
                <a:ea typeface="Source Sans 3 Light"/>
                <a:cs typeface="Source Sans 3 Light"/>
                <a:sym typeface="Source Sans 3 Light"/>
              </a:rPr>
              <a:t>Linköping’s share of R&amp;D related businesses and </a:t>
            </a:r>
            <a:r>
              <a:rPr b="0" i="0" lang="sv" sz="1500" u="none" cap="none" strike="noStrike">
                <a:solidFill>
                  <a:schemeClr val="accent2"/>
                </a:solidFill>
                <a:latin typeface="Source Sans 3 Light"/>
                <a:ea typeface="Source Sans 3 Light"/>
                <a:cs typeface="Source Sans 3 Light"/>
                <a:sym typeface="Source Sans 3 Light"/>
                <a:extLst>
                  <a:ext uri="http://customooxmlschemas.google.com/">
                    <go:slidesCustomData xmlns:go="http://customooxmlschemas.google.com/" textRoundtripDataId="2"/>
                  </a:ext>
                </a:extLst>
              </a:rPr>
              <a:t>operations</a:t>
            </a:r>
            <a:r>
              <a:rPr b="0" i="0" lang="sv" sz="1500" u="none" cap="none" strike="noStrike">
                <a:solidFill>
                  <a:schemeClr val="accent2"/>
                </a:solidFill>
                <a:latin typeface="Source Sans 3 Light"/>
                <a:ea typeface="Source Sans 3 Light"/>
                <a:cs typeface="Source Sans 3 Light"/>
                <a:sym typeface="Source Sans 3 Light"/>
              </a:rPr>
              <a:t>, the Swedish average is 13%.</a:t>
            </a:r>
            <a:endParaRPr b="0" i="0" sz="1500" u="none" cap="none" strike="noStrike">
              <a:solidFill>
                <a:schemeClr val="accent2"/>
              </a:solidFill>
              <a:latin typeface="Source Sans 3 Light"/>
              <a:ea typeface="Source Sans 3 Light"/>
              <a:cs typeface="Source Sans 3 Light"/>
              <a:sym typeface="Source Sans 3 Ligh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Source Sans 3 Light"/>
              <a:ea typeface="Source Sans 3 Light"/>
              <a:cs typeface="Source Sans 3 Light"/>
              <a:sym typeface="Source Sans 3 Light"/>
            </a:endParaRPr>
          </a:p>
        </p:txBody>
      </p:sp>
      <p:sp>
        <p:nvSpPr>
          <p:cNvPr id="1155" name="Google Shape;1155;p5"/>
          <p:cNvSpPr txBox="1"/>
          <p:nvPr/>
        </p:nvSpPr>
        <p:spPr>
          <a:xfrm>
            <a:off x="140125" y="4705800"/>
            <a:ext cx="15594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sv" sz="900" u="none" cap="none" strike="noStrike">
                <a:solidFill>
                  <a:schemeClr val="dk1"/>
                </a:solidFill>
                <a:latin typeface="Source Sans 3 Light"/>
                <a:ea typeface="Source Sans 3 Light"/>
                <a:cs typeface="Source Sans 3 Light"/>
                <a:sym typeface="Source Sans 3 Light"/>
              </a:rPr>
              <a:t>Source: TechSverige</a:t>
            </a:r>
            <a:endParaRPr b="0" i="0" sz="300" u="none" cap="none" strike="noStrike">
              <a:solidFill>
                <a:schemeClr val="dk1"/>
              </a:solidFill>
              <a:latin typeface="Arial"/>
              <a:ea typeface="Arial"/>
              <a:cs typeface="Arial"/>
              <a:sym typeface="Arial"/>
            </a:endParaRPr>
          </a:p>
        </p:txBody>
      </p:sp>
      <p:sp>
        <p:nvSpPr>
          <p:cNvPr id="1156" name="Google Shape;1156;p5"/>
          <p:cNvSpPr txBox="1"/>
          <p:nvPr/>
        </p:nvSpPr>
        <p:spPr>
          <a:xfrm>
            <a:off x="209425" y="1900825"/>
            <a:ext cx="41151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25454"/>
              </a:lnSpc>
              <a:spcBef>
                <a:spcPts val="0"/>
              </a:spcBef>
              <a:spcAft>
                <a:spcPts val="800"/>
              </a:spcAft>
              <a:buClr>
                <a:srgbClr val="000000"/>
              </a:buClr>
              <a:buSzPts val="6000"/>
              <a:buFont typeface="Arial"/>
              <a:buNone/>
            </a:pPr>
            <a:r>
              <a:rPr b="0" i="0" lang="sv" sz="6000" u="none" cap="none" strike="noStrike">
                <a:solidFill>
                  <a:schemeClr val="dk1"/>
                </a:solidFill>
                <a:latin typeface="Source Sans 3 Black"/>
                <a:ea typeface="Source Sans 3 Black"/>
                <a:cs typeface="Source Sans 3 Black"/>
                <a:sym typeface="Source Sans 3 Black"/>
              </a:rPr>
              <a:t>644%</a:t>
            </a:r>
            <a:endParaRPr b="0" i="0" sz="6000" u="none" cap="none" strike="noStrike">
              <a:solidFill>
                <a:schemeClr val="dk1"/>
              </a:solidFill>
              <a:latin typeface="Arial"/>
              <a:ea typeface="Arial"/>
              <a:cs typeface="Arial"/>
              <a:sym typeface="Arial"/>
            </a:endParaRPr>
          </a:p>
        </p:txBody>
      </p:sp>
      <p:sp>
        <p:nvSpPr>
          <p:cNvPr id="1157" name="Google Shape;1157;p5"/>
          <p:cNvSpPr txBox="1"/>
          <p:nvPr/>
        </p:nvSpPr>
        <p:spPr>
          <a:xfrm>
            <a:off x="1042675" y="2575975"/>
            <a:ext cx="23535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sv" sz="1400" u="none" cap="none" strike="noStrike">
                <a:solidFill>
                  <a:schemeClr val="dk1"/>
                </a:solidFill>
                <a:latin typeface="Source Sans 3 Light"/>
                <a:ea typeface="Source Sans 3 Light"/>
                <a:cs typeface="Source Sans 3 Light"/>
                <a:sym typeface="Source Sans 3 Light"/>
              </a:rPr>
              <a:t>Growth in the Tech Sector</a:t>
            </a:r>
            <a:endParaRPr b="0" i="0" sz="1400" u="none" cap="none" strike="noStrike">
              <a:solidFill>
                <a:schemeClr val="dk1"/>
              </a:solidFill>
              <a:latin typeface="Source Sans 3 Light"/>
              <a:ea typeface="Source Sans 3 Light"/>
              <a:cs typeface="Source Sans 3 Light"/>
              <a:sym typeface="Source Sans 3 Light"/>
            </a:endParaRPr>
          </a:p>
          <a:p>
            <a:pPr indent="0" lvl="0" marL="0" marR="0" rtl="0" algn="ctr">
              <a:lnSpc>
                <a:spcPct val="100000"/>
              </a:lnSpc>
              <a:spcBef>
                <a:spcPts val="0"/>
              </a:spcBef>
              <a:spcAft>
                <a:spcPts val="0"/>
              </a:spcAft>
              <a:buClr>
                <a:srgbClr val="000000"/>
              </a:buClr>
              <a:buSzPts val="1400"/>
              <a:buFont typeface="Arial"/>
              <a:buNone/>
            </a:pPr>
            <a:r>
              <a:rPr b="0" i="0" lang="sv" sz="1400" u="none" cap="none" strike="noStrike">
                <a:solidFill>
                  <a:schemeClr val="dk1"/>
                </a:solidFill>
                <a:latin typeface="Source Sans 3 Light"/>
                <a:ea typeface="Source Sans 3 Light"/>
                <a:cs typeface="Source Sans 3 Light"/>
                <a:sym typeface="Source Sans 3 Light"/>
              </a:rPr>
              <a:t>in East Sweden  2000-2022</a:t>
            </a:r>
            <a:endParaRPr b="0" i="0" sz="1400" u="none" cap="none" strike="noStrike">
              <a:solidFill>
                <a:schemeClr val="dk1"/>
              </a:solidFill>
              <a:latin typeface="Arial"/>
              <a:ea typeface="Arial"/>
              <a:cs typeface="Arial"/>
              <a:sym typeface="Arial"/>
            </a:endParaRPr>
          </a:p>
        </p:txBody>
      </p:sp>
      <p:cxnSp>
        <p:nvCxnSpPr>
          <p:cNvPr id="1158" name="Google Shape;1158;p5"/>
          <p:cNvCxnSpPr/>
          <p:nvPr/>
        </p:nvCxnSpPr>
        <p:spPr>
          <a:xfrm>
            <a:off x="4629175" y="1223275"/>
            <a:ext cx="3900600" cy="0"/>
          </a:xfrm>
          <a:prstGeom prst="straightConnector1">
            <a:avLst/>
          </a:prstGeom>
          <a:noFill/>
          <a:ln cap="flat" cmpd="sng" w="9525">
            <a:solidFill>
              <a:schemeClr val="accent1"/>
            </a:solidFill>
            <a:prstDash val="solid"/>
            <a:round/>
            <a:headEnd len="sm" w="sm" type="none"/>
            <a:tailEnd len="sm" w="sm" type="none"/>
          </a:ln>
        </p:spPr>
      </p:cxnSp>
      <p:cxnSp>
        <p:nvCxnSpPr>
          <p:cNvPr id="1159" name="Google Shape;1159;p5"/>
          <p:cNvCxnSpPr/>
          <p:nvPr/>
        </p:nvCxnSpPr>
        <p:spPr>
          <a:xfrm>
            <a:off x="4629175" y="2517850"/>
            <a:ext cx="3896700" cy="0"/>
          </a:xfrm>
          <a:prstGeom prst="straightConnector1">
            <a:avLst/>
          </a:prstGeom>
          <a:noFill/>
          <a:ln cap="flat" cmpd="sng" w="9525">
            <a:solidFill>
              <a:schemeClr val="accent1"/>
            </a:solidFill>
            <a:prstDash val="solid"/>
            <a:round/>
            <a:headEnd len="sm" w="sm" type="none"/>
            <a:tailEnd len="sm" w="sm" type="none"/>
          </a:ln>
        </p:spPr>
      </p:cxnSp>
      <p:cxnSp>
        <p:nvCxnSpPr>
          <p:cNvPr id="1160" name="Google Shape;1160;p5"/>
          <p:cNvCxnSpPr/>
          <p:nvPr/>
        </p:nvCxnSpPr>
        <p:spPr>
          <a:xfrm>
            <a:off x="4629175" y="3890775"/>
            <a:ext cx="39006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7"/>
          <p:cNvSpPr/>
          <p:nvPr/>
        </p:nvSpPr>
        <p:spPr>
          <a:xfrm>
            <a:off x="698075" y="2635175"/>
            <a:ext cx="1649100" cy="1649100"/>
          </a:xfrm>
          <a:prstGeom prst="pie">
            <a:avLst>
              <a:gd fmla="val 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66" name="Google Shape;1166;p7"/>
          <p:cNvSpPr/>
          <p:nvPr/>
        </p:nvSpPr>
        <p:spPr>
          <a:xfrm rot="5400000">
            <a:off x="806689" y="2469640"/>
            <a:ext cx="1744500" cy="1744500"/>
          </a:xfrm>
          <a:prstGeom prst="pie">
            <a:avLst>
              <a:gd fmla="val 10764982"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67" name="Google Shape;1167;p7"/>
          <p:cNvSpPr txBox="1"/>
          <p:nvPr/>
        </p:nvSpPr>
        <p:spPr>
          <a:xfrm>
            <a:off x="109200" y="4358025"/>
            <a:ext cx="30669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sv" sz="1200" u="none" cap="none" strike="noStrike">
                <a:solidFill>
                  <a:srgbClr val="000000"/>
                </a:solidFill>
                <a:latin typeface="Source Sans 3 Light"/>
                <a:ea typeface="Source Sans 3 Light"/>
                <a:cs typeface="Source Sans 3 Light"/>
                <a:sym typeface="Source Sans 3 Light"/>
              </a:rPr>
              <a:t>Total private sector business turnover in Linköping in 2023 was SEK 178 billion.</a:t>
            </a:r>
            <a:endParaRPr b="0" i="0" sz="1200" u="none" cap="none" strike="noStrike">
              <a:solidFill>
                <a:srgbClr val="000000"/>
              </a:solidFill>
              <a:latin typeface="Source Sans 3 Light"/>
              <a:ea typeface="Source Sans 3 Light"/>
              <a:cs typeface="Source Sans 3 Light"/>
              <a:sym typeface="Source Sans 3 Light"/>
            </a:endParaRPr>
          </a:p>
        </p:txBody>
      </p:sp>
      <p:sp>
        <p:nvSpPr>
          <p:cNvPr id="1168" name="Google Shape;1168;p7"/>
          <p:cNvSpPr txBox="1"/>
          <p:nvPr/>
        </p:nvSpPr>
        <p:spPr>
          <a:xfrm>
            <a:off x="1093725" y="3625075"/>
            <a:ext cx="152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sv" sz="1200" u="none" cap="none" strike="noStrike">
                <a:solidFill>
                  <a:schemeClr val="dk1"/>
                </a:solidFill>
                <a:latin typeface="Source Sans 3 Black"/>
                <a:ea typeface="Source Sans 3 Black"/>
                <a:cs typeface="Source Sans 3 Black"/>
                <a:sym typeface="Source Sans 3 Black"/>
              </a:rPr>
              <a:t>SEK 139 bn</a:t>
            </a:r>
            <a:endParaRPr b="0" i="0" sz="1200" u="none" cap="none" strike="noStrike">
              <a:solidFill>
                <a:schemeClr val="dk1"/>
              </a:solidFill>
              <a:latin typeface="Source Sans 3 Black"/>
              <a:ea typeface="Source Sans 3 Black"/>
              <a:cs typeface="Source Sans 3 Black"/>
              <a:sym typeface="Source Sans 3 Black"/>
            </a:endParaRPr>
          </a:p>
        </p:txBody>
      </p:sp>
      <p:sp>
        <p:nvSpPr>
          <p:cNvPr id="1169" name="Google Shape;1169;p7"/>
          <p:cNvSpPr txBox="1"/>
          <p:nvPr/>
        </p:nvSpPr>
        <p:spPr>
          <a:xfrm>
            <a:off x="1675350" y="2788025"/>
            <a:ext cx="1522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sv" sz="1100" u="none" cap="none" strike="noStrike">
                <a:solidFill>
                  <a:schemeClr val="dk1"/>
                </a:solidFill>
                <a:latin typeface="Source Sans 3 Black"/>
                <a:ea typeface="Source Sans 3 Black"/>
                <a:cs typeface="Source Sans 3 Black"/>
                <a:sym typeface="Source Sans 3 Black"/>
              </a:rPr>
              <a:t>SEK 39 bn</a:t>
            </a:r>
            <a:endParaRPr b="0" i="0" sz="1100" u="none" cap="none" strike="noStrike">
              <a:solidFill>
                <a:schemeClr val="dk1"/>
              </a:solidFill>
              <a:latin typeface="Source Sans 3 Black"/>
              <a:ea typeface="Source Sans 3 Black"/>
              <a:cs typeface="Source Sans 3 Black"/>
              <a:sym typeface="Source Sans 3 Black"/>
            </a:endParaRPr>
          </a:p>
        </p:txBody>
      </p:sp>
      <p:sp>
        <p:nvSpPr>
          <p:cNvPr id="1170" name="Google Shape;1170;p7"/>
          <p:cNvSpPr txBox="1"/>
          <p:nvPr/>
        </p:nvSpPr>
        <p:spPr>
          <a:xfrm>
            <a:off x="479250" y="149500"/>
            <a:ext cx="31680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700"/>
              <a:buFont typeface="Arial"/>
              <a:buNone/>
            </a:pPr>
            <a:r>
              <a:rPr b="0" i="0" lang="sv" sz="7700" u="none" cap="none" strike="noStrike">
                <a:solidFill>
                  <a:schemeClr val="accent1"/>
                </a:solidFill>
                <a:latin typeface="Source Sans 3 Black"/>
                <a:ea typeface="Source Sans 3 Black"/>
                <a:cs typeface="Source Sans 3 Black"/>
                <a:sym typeface="Source Sans 3 Black"/>
              </a:rPr>
              <a:t>22 %</a:t>
            </a:r>
            <a:endParaRPr b="0" i="0" sz="7700" u="none" cap="none" strike="noStrike">
              <a:solidFill>
                <a:schemeClr val="accent1"/>
              </a:solidFill>
              <a:latin typeface="Source Sans 3 Black"/>
              <a:ea typeface="Source Sans 3 Black"/>
              <a:cs typeface="Source Sans 3 Black"/>
              <a:sym typeface="Source Sans 3 Black"/>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1171" name="Google Shape;1171;p7"/>
          <p:cNvSpPr txBox="1"/>
          <p:nvPr/>
        </p:nvSpPr>
        <p:spPr>
          <a:xfrm>
            <a:off x="326575" y="1308650"/>
            <a:ext cx="26289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ExtraLight"/>
                <a:ea typeface="Source Sans 3 ExtraLight"/>
                <a:cs typeface="Source Sans 3 ExtraLight"/>
                <a:sym typeface="Source Sans 3 ExtraLight"/>
              </a:rPr>
              <a:t>of Linköping's total revenue in the private  comes from the tech industry.</a:t>
            </a:r>
            <a:endParaRPr b="0" i="0" sz="1200" u="none" cap="none" strike="noStrike">
              <a:solidFill>
                <a:srgbClr val="000000"/>
              </a:solidFill>
              <a:latin typeface="Source Sans 3 ExtraLight"/>
              <a:ea typeface="Source Sans 3 ExtraLight"/>
              <a:cs typeface="Source Sans 3 ExtraLight"/>
              <a:sym typeface="Source Sans 3 ExtraLight"/>
            </a:endParaRPr>
          </a:p>
        </p:txBody>
      </p:sp>
      <p:sp>
        <p:nvSpPr>
          <p:cNvPr id="1172" name="Google Shape;1172;p7"/>
          <p:cNvSpPr/>
          <p:nvPr/>
        </p:nvSpPr>
        <p:spPr>
          <a:xfrm>
            <a:off x="109200" y="2223125"/>
            <a:ext cx="3066900" cy="36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73" name="Google Shape;1173;p7"/>
          <p:cNvSpPr/>
          <p:nvPr/>
        </p:nvSpPr>
        <p:spPr>
          <a:xfrm>
            <a:off x="3669653" y="2863264"/>
            <a:ext cx="1161300" cy="1875900"/>
          </a:xfrm>
          <a:prstGeom prst="rect">
            <a:avLst/>
          </a:prstGeom>
          <a:gradFill>
            <a:gsLst>
              <a:gs pos="0">
                <a:schemeClr val="accent1"/>
              </a:gs>
              <a:gs pos="100000">
                <a:schemeClr val="accent2"/>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74" name="Google Shape;1174;p7"/>
          <p:cNvSpPr/>
          <p:nvPr/>
        </p:nvSpPr>
        <p:spPr>
          <a:xfrm>
            <a:off x="5023442" y="4072903"/>
            <a:ext cx="1161300" cy="666300"/>
          </a:xfrm>
          <a:prstGeom prst="rect">
            <a:avLst/>
          </a:prstGeom>
          <a:gradFill>
            <a:gsLst>
              <a:gs pos="0">
                <a:schemeClr val="accent2"/>
              </a:gs>
              <a:gs pos="100000">
                <a:schemeClr val="accent3"/>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75" name="Google Shape;1175;p7"/>
          <p:cNvSpPr txBox="1"/>
          <p:nvPr/>
        </p:nvSpPr>
        <p:spPr>
          <a:xfrm>
            <a:off x="3698603" y="4732250"/>
            <a:ext cx="1522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Other industries</a:t>
            </a:r>
            <a:endParaRPr b="0" i="0" sz="1200" u="none" cap="none" strike="noStrike">
              <a:solidFill>
                <a:srgbClr val="000000"/>
              </a:solidFill>
              <a:latin typeface="Source Sans 3 Light"/>
              <a:ea typeface="Source Sans 3 Light"/>
              <a:cs typeface="Source Sans 3 Light"/>
              <a:sym typeface="Source Sans 3 Light"/>
            </a:endParaRPr>
          </a:p>
        </p:txBody>
      </p:sp>
      <p:sp>
        <p:nvSpPr>
          <p:cNvPr id="1176" name="Google Shape;1176;p7"/>
          <p:cNvSpPr txBox="1"/>
          <p:nvPr/>
        </p:nvSpPr>
        <p:spPr>
          <a:xfrm>
            <a:off x="5044299" y="4724600"/>
            <a:ext cx="1449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sv" sz="1200" u="none" cap="none" strike="noStrike">
                <a:solidFill>
                  <a:srgbClr val="000000"/>
                </a:solidFill>
                <a:latin typeface="Source Sans 3 Light"/>
                <a:ea typeface="Source Sans 3 Light"/>
                <a:cs typeface="Source Sans 3 Light"/>
                <a:sym typeface="Source Sans 3 Light"/>
              </a:rPr>
              <a:t>Tech industry</a:t>
            </a:r>
            <a:endParaRPr b="0" i="0" sz="1200" u="none" cap="none" strike="noStrike">
              <a:solidFill>
                <a:srgbClr val="000000"/>
              </a:solidFill>
              <a:latin typeface="Source Sans 3 Light"/>
              <a:ea typeface="Source Sans 3 Light"/>
              <a:cs typeface="Source Sans 3 Light"/>
              <a:sym typeface="Source Sans 3 Light"/>
            </a:endParaRPr>
          </a:p>
        </p:txBody>
      </p:sp>
      <p:sp>
        <p:nvSpPr>
          <p:cNvPr id="1177" name="Google Shape;1177;p7"/>
          <p:cNvSpPr txBox="1"/>
          <p:nvPr/>
        </p:nvSpPr>
        <p:spPr>
          <a:xfrm>
            <a:off x="3827813" y="2406575"/>
            <a:ext cx="1011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Light"/>
                <a:ea typeface="Source Sans 3 Light"/>
                <a:cs typeface="Source Sans 3 Light"/>
                <a:sym typeface="Source Sans 3 Light"/>
              </a:rPr>
              <a:t>68 134</a:t>
            </a:r>
            <a:endParaRPr b="0" i="0" sz="1800" u="none" cap="none" strike="noStrike">
              <a:solidFill>
                <a:srgbClr val="000000"/>
              </a:solidFill>
              <a:latin typeface="Source Sans 3 Light"/>
              <a:ea typeface="Source Sans 3 Light"/>
              <a:cs typeface="Source Sans 3 Light"/>
              <a:sym typeface="Source Sans 3 Light"/>
            </a:endParaRPr>
          </a:p>
        </p:txBody>
      </p:sp>
      <p:sp>
        <p:nvSpPr>
          <p:cNvPr id="1178" name="Google Shape;1178;p7"/>
          <p:cNvSpPr txBox="1"/>
          <p:nvPr/>
        </p:nvSpPr>
        <p:spPr>
          <a:xfrm>
            <a:off x="5202311" y="3594325"/>
            <a:ext cx="1011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sv" sz="1800" u="none" cap="none" strike="noStrike">
                <a:solidFill>
                  <a:srgbClr val="000000"/>
                </a:solidFill>
                <a:latin typeface="Source Sans 3 Light"/>
                <a:ea typeface="Source Sans 3 Light"/>
                <a:cs typeface="Source Sans 3 Light"/>
                <a:sym typeface="Source Sans 3 Light"/>
              </a:rPr>
              <a:t>13 850</a:t>
            </a:r>
            <a:endParaRPr b="0" i="0" sz="1800" u="none" cap="none" strike="noStrike">
              <a:solidFill>
                <a:srgbClr val="000000"/>
              </a:solidFill>
              <a:latin typeface="Source Sans 3 Light"/>
              <a:ea typeface="Source Sans 3 Light"/>
              <a:cs typeface="Source Sans 3 Light"/>
              <a:sym typeface="Source Sans 3 Light"/>
            </a:endParaRPr>
          </a:p>
        </p:txBody>
      </p:sp>
      <p:sp>
        <p:nvSpPr>
          <p:cNvPr id="1179" name="Google Shape;1179;p7"/>
          <p:cNvSpPr txBox="1"/>
          <p:nvPr/>
        </p:nvSpPr>
        <p:spPr>
          <a:xfrm>
            <a:off x="7103806" y="149488"/>
            <a:ext cx="18384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0"/>
              <a:buFont typeface="Arial"/>
              <a:buNone/>
            </a:pPr>
            <a:r>
              <a:rPr b="0" i="0" lang="sv" sz="6500" u="none" cap="none" strike="noStrike">
                <a:solidFill>
                  <a:schemeClr val="accent2"/>
                </a:solidFill>
                <a:latin typeface="Source Sans 3 Black"/>
                <a:ea typeface="Source Sans 3 Black"/>
                <a:cs typeface="Source Sans 3 Black"/>
                <a:sym typeface="Source Sans 3 Black"/>
              </a:rPr>
              <a:t>27%</a:t>
            </a:r>
            <a:endParaRPr b="0" i="0" sz="6500" u="none" cap="none" strike="noStrike">
              <a:solidFill>
                <a:schemeClr val="accent2"/>
              </a:solidFill>
              <a:latin typeface="Source Sans 3 Black"/>
              <a:ea typeface="Source Sans 3 Black"/>
              <a:cs typeface="Source Sans 3 Black"/>
              <a:sym typeface="Source Sans 3 Black"/>
            </a:endParaRPr>
          </a:p>
        </p:txBody>
      </p:sp>
      <p:sp>
        <p:nvSpPr>
          <p:cNvPr id="1180" name="Google Shape;1180;p7"/>
          <p:cNvSpPr txBox="1"/>
          <p:nvPr/>
        </p:nvSpPr>
        <p:spPr>
          <a:xfrm>
            <a:off x="7358750" y="2406575"/>
            <a:ext cx="1377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sv" sz="1500" u="none" cap="none" strike="noStrike">
                <a:solidFill>
                  <a:schemeClr val="accent1"/>
                </a:solidFill>
                <a:latin typeface="Source Sans 3 Light"/>
                <a:ea typeface="Source Sans 3 Light"/>
                <a:cs typeface="Source Sans 3 Light"/>
                <a:sym typeface="Source Sans 3 Light"/>
              </a:rPr>
              <a:t>RnD in Sweden</a:t>
            </a:r>
            <a:endParaRPr b="0" i="0" sz="1500" u="none" cap="none" strike="noStrike">
              <a:solidFill>
                <a:schemeClr val="accent1"/>
              </a:solidFill>
              <a:latin typeface="Source Sans 3 Light"/>
              <a:ea typeface="Source Sans 3 Light"/>
              <a:cs typeface="Source Sans 3 Light"/>
              <a:sym typeface="Source Sans 3 Light"/>
            </a:endParaRPr>
          </a:p>
        </p:txBody>
      </p:sp>
      <p:sp>
        <p:nvSpPr>
          <p:cNvPr id="1181" name="Google Shape;1181;p7"/>
          <p:cNvSpPr txBox="1"/>
          <p:nvPr/>
        </p:nvSpPr>
        <p:spPr>
          <a:xfrm>
            <a:off x="7280200" y="1180225"/>
            <a:ext cx="15225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sv" sz="1500" u="none" cap="none" strike="noStrike">
                <a:solidFill>
                  <a:schemeClr val="accent2"/>
                </a:solidFill>
                <a:latin typeface="Source Sans 3 Light"/>
                <a:ea typeface="Source Sans 3 Light"/>
                <a:cs typeface="Source Sans 3 Light"/>
                <a:sym typeface="Source Sans 3 Light"/>
              </a:rPr>
              <a:t>RnD in Linköping</a:t>
            </a:r>
            <a:endParaRPr b="0" i="0" sz="1500" u="none" cap="none" strike="noStrike">
              <a:solidFill>
                <a:schemeClr val="accent2"/>
              </a:solidFill>
              <a:latin typeface="Source Sans 3 Light"/>
              <a:ea typeface="Source Sans 3 Light"/>
              <a:cs typeface="Source Sans 3 Light"/>
              <a:sym typeface="Source Sans 3 Light"/>
            </a:endParaRPr>
          </a:p>
        </p:txBody>
      </p:sp>
      <p:sp>
        <p:nvSpPr>
          <p:cNvPr id="1182" name="Google Shape;1182;p7"/>
          <p:cNvSpPr txBox="1"/>
          <p:nvPr/>
        </p:nvSpPr>
        <p:spPr>
          <a:xfrm>
            <a:off x="7056200" y="1420182"/>
            <a:ext cx="18384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0"/>
              <a:buFont typeface="Arial"/>
              <a:buNone/>
            </a:pPr>
            <a:r>
              <a:rPr b="0" i="0" lang="sv" sz="6500" u="none" cap="none" strike="noStrike">
                <a:solidFill>
                  <a:schemeClr val="accent1"/>
                </a:solidFill>
                <a:latin typeface="Source Sans 3 Black"/>
                <a:ea typeface="Source Sans 3 Black"/>
                <a:cs typeface="Source Sans 3 Black"/>
                <a:sym typeface="Source Sans 3 Black"/>
                <a:extLst>
                  <a:ext uri="http://customooxmlschemas.google.com/">
                    <go:slidesCustomData xmlns:go="http://customooxmlschemas.google.com/" textRoundtripDataId="3"/>
                  </a:ext>
                </a:extLst>
              </a:rPr>
              <a:t>13</a:t>
            </a:r>
            <a:r>
              <a:rPr b="0" i="0" lang="sv" sz="6500" u="none" cap="none" strike="noStrike">
                <a:solidFill>
                  <a:schemeClr val="accent1"/>
                </a:solidFill>
                <a:latin typeface="Source Sans 3 Black"/>
                <a:ea typeface="Source Sans 3 Black"/>
                <a:cs typeface="Source Sans 3 Black"/>
                <a:sym typeface="Source Sans 3 Black"/>
              </a:rPr>
              <a:t>%</a:t>
            </a:r>
            <a:endParaRPr b="0" i="0" sz="6500" u="none" cap="none" strike="noStrike">
              <a:solidFill>
                <a:schemeClr val="accent1"/>
              </a:solidFill>
              <a:latin typeface="Source Sans 3 Black"/>
              <a:ea typeface="Source Sans 3 Black"/>
              <a:cs typeface="Source Sans 3 Black"/>
              <a:sym typeface="Source Sans 3 Black"/>
            </a:endParaRPr>
          </a:p>
        </p:txBody>
      </p:sp>
      <p:sp>
        <p:nvSpPr>
          <p:cNvPr id="1183" name="Google Shape;1183;p7"/>
          <p:cNvSpPr/>
          <p:nvPr/>
        </p:nvSpPr>
        <p:spPr>
          <a:xfrm rot="-5400000">
            <a:off x="7196825" y="3907938"/>
            <a:ext cx="369300" cy="369300"/>
          </a:xfrm>
          <a:prstGeom prst="ellipse">
            <a:avLst/>
          </a:prstGeom>
          <a:solidFill>
            <a:schemeClr val="dk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84" name="Google Shape;1184;p7"/>
          <p:cNvSpPr/>
          <p:nvPr/>
        </p:nvSpPr>
        <p:spPr>
          <a:xfrm rot="-5400000">
            <a:off x="7709400" y="3907938"/>
            <a:ext cx="369300" cy="369300"/>
          </a:xfrm>
          <a:prstGeom prst="ellipse">
            <a:avLst/>
          </a:prstGeom>
          <a:gradFill>
            <a:gsLst>
              <a:gs pos="0">
                <a:srgbClr val="8938FC"/>
              </a:gs>
              <a:gs pos="100000">
                <a:schemeClr val="accent2"/>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85" name="Google Shape;1185;p7"/>
          <p:cNvSpPr/>
          <p:nvPr/>
        </p:nvSpPr>
        <p:spPr>
          <a:xfrm rot="-5400000">
            <a:off x="8300725" y="3907938"/>
            <a:ext cx="369300" cy="369300"/>
          </a:xfrm>
          <a:prstGeom prst="ellipse">
            <a:avLst/>
          </a:prstGeom>
          <a:gradFill>
            <a:gsLst>
              <a:gs pos="0">
                <a:srgbClr val="8938FC"/>
              </a:gs>
              <a:gs pos="100000">
                <a:schemeClr val="accent2"/>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86" name="Google Shape;1186;p7"/>
          <p:cNvSpPr/>
          <p:nvPr/>
        </p:nvSpPr>
        <p:spPr>
          <a:xfrm rot="-5400000">
            <a:off x="7998350" y="3437863"/>
            <a:ext cx="369300" cy="369300"/>
          </a:xfrm>
          <a:prstGeom prst="ellipse">
            <a:avLst/>
          </a:prstGeom>
          <a:gradFill>
            <a:gsLst>
              <a:gs pos="0">
                <a:srgbClr val="8938FC"/>
              </a:gs>
              <a:gs pos="100000">
                <a:schemeClr val="accent2"/>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87" name="Google Shape;1187;p7"/>
          <p:cNvSpPr/>
          <p:nvPr/>
        </p:nvSpPr>
        <p:spPr>
          <a:xfrm rot="-5400000">
            <a:off x="7499500" y="3437863"/>
            <a:ext cx="369300" cy="369300"/>
          </a:xfrm>
          <a:prstGeom prst="ellipse">
            <a:avLst/>
          </a:prstGeom>
          <a:gradFill>
            <a:gsLst>
              <a:gs pos="0">
                <a:srgbClr val="8938FC"/>
              </a:gs>
              <a:gs pos="100000">
                <a:schemeClr val="accent2"/>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88" name="Google Shape;1188;p7"/>
          <p:cNvSpPr txBox="1"/>
          <p:nvPr/>
        </p:nvSpPr>
        <p:spPr>
          <a:xfrm>
            <a:off x="6906100" y="4423575"/>
            <a:ext cx="2233800" cy="1005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rgbClr val="000000"/>
              </a:buClr>
              <a:buSzPts val="1100"/>
              <a:buFont typeface="Arial"/>
              <a:buNone/>
            </a:pPr>
            <a:r>
              <a:rPr b="0" i="0" lang="sv" sz="1100" u="none" cap="none" strike="noStrike">
                <a:solidFill>
                  <a:srgbClr val="000000"/>
                </a:solidFill>
                <a:latin typeface="Source Sans 3 Light"/>
                <a:ea typeface="Source Sans 3 Light"/>
                <a:cs typeface="Source Sans 3 Light"/>
                <a:sym typeface="Source Sans 3 Light"/>
              </a:rPr>
              <a:t>1 in 5 employees in Linköping work in the tech industry.</a:t>
            </a:r>
            <a:endParaRPr b="0" i="0" sz="11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rgbClr val="000000"/>
              </a:solidFill>
              <a:latin typeface="Source Sans 3 Light"/>
              <a:ea typeface="Source Sans 3 Light"/>
              <a:cs typeface="Source Sans 3 Light"/>
              <a:sym typeface="Source Sans 3 Light"/>
            </a:endParaRPr>
          </a:p>
        </p:txBody>
      </p:sp>
      <p:pic>
        <p:nvPicPr>
          <p:cNvPr id="1189" name="Google Shape;1189;p7" title="Poäng"/>
          <p:cNvPicPr preferRelativeResize="0"/>
          <p:nvPr/>
        </p:nvPicPr>
        <p:blipFill rotWithShape="1">
          <a:blip r:embed="rId3">
            <a:alphaModFix/>
          </a:blip>
          <a:srcRect b="0" l="0" r="0" t="0"/>
          <a:stretch/>
        </p:blipFill>
        <p:spPr>
          <a:xfrm>
            <a:off x="3437516" y="35050"/>
            <a:ext cx="3042020" cy="1875900"/>
          </a:xfrm>
          <a:prstGeom prst="rect">
            <a:avLst/>
          </a:prstGeom>
          <a:noFill/>
          <a:ln>
            <a:noFill/>
          </a:ln>
        </p:spPr>
      </p:pic>
      <p:sp>
        <p:nvSpPr>
          <p:cNvPr id="1190" name="Google Shape;1190;p7"/>
          <p:cNvSpPr txBox="1"/>
          <p:nvPr/>
        </p:nvSpPr>
        <p:spPr>
          <a:xfrm>
            <a:off x="2818451" y="1863550"/>
            <a:ext cx="41520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sv" sz="700" u="none" cap="none" strike="noStrike">
                <a:solidFill>
                  <a:srgbClr val="000000"/>
                </a:solidFill>
                <a:latin typeface="Source Sans 3 Light"/>
                <a:ea typeface="Source Sans 3 Light"/>
                <a:cs typeface="Source Sans 3 Light"/>
                <a:sym typeface="Source Sans 3 Light"/>
              </a:rPr>
              <a:t>Development of the number of employees in the tech industry in Linköping</a:t>
            </a:r>
            <a:endParaRPr b="0" i="0" sz="700" u="none" cap="none" strike="noStrike">
              <a:solidFill>
                <a:srgbClr val="000000"/>
              </a:solidFill>
              <a:latin typeface="Source Sans 3 Light"/>
              <a:ea typeface="Source Sans 3 Light"/>
              <a:cs typeface="Source Sans 3 Light"/>
              <a:sym typeface="Source Sans 3 Light"/>
            </a:endParaRPr>
          </a:p>
        </p:txBody>
      </p:sp>
      <p:sp>
        <p:nvSpPr>
          <p:cNvPr id="1191" name="Google Shape;1191;p7"/>
          <p:cNvSpPr/>
          <p:nvPr/>
        </p:nvSpPr>
        <p:spPr>
          <a:xfrm rot="5400000">
            <a:off x="621100" y="2555100"/>
            <a:ext cx="5143500" cy="333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92" name="Google Shape;1192;p7"/>
          <p:cNvSpPr/>
          <p:nvPr/>
        </p:nvSpPr>
        <p:spPr>
          <a:xfrm>
            <a:off x="3197050" y="2223125"/>
            <a:ext cx="3547200" cy="36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93" name="Google Shape;1193;p7"/>
          <p:cNvSpPr/>
          <p:nvPr/>
        </p:nvSpPr>
        <p:spPr>
          <a:xfrm rot="5400000">
            <a:off x="4152450" y="2566550"/>
            <a:ext cx="5143500" cy="333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94" name="Google Shape;1194;p7"/>
          <p:cNvSpPr/>
          <p:nvPr/>
        </p:nvSpPr>
        <p:spPr>
          <a:xfrm flipH="1" rot="10800000">
            <a:off x="6711825" y="2927169"/>
            <a:ext cx="2442600" cy="36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
        <p:nvSpPr>
          <p:cNvPr id="1195" name="Google Shape;1195;p7"/>
          <p:cNvSpPr txBox="1"/>
          <p:nvPr/>
        </p:nvSpPr>
        <p:spPr>
          <a:xfrm>
            <a:off x="50424" y="4903065"/>
            <a:ext cx="3168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sv" sz="900" u="none" cap="none" strike="noStrike">
                <a:solidFill>
                  <a:schemeClr val="lt1"/>
                </a:solidFill>
                <a:latin typeface="Source Sans 3 Light"/>
                <a:ea typeface="Source Sans 3 Light"/>
                <a:cs typeface="Source Sans 3 Light"/>
                <a:sym typeface="Source Sans 3 Light"/>
              </a:rPr>
              <a:t>Source: Näringsliv och tillväxt, Linköpings kommun</a:t>
            </a:r>
            <a:endParaRPr b="0" i="0" sz="300" u="none" cap="none" strike="noStrike">
              <a:solidFill>
                <a:schemeClr val="lt1"/>
              </a:solidFill>
              <a:latin typeface="Arial"/>
              <a:ea typeface="Arial"/>
              <a:cs typeface="Arial"/>
              <a:sym typeface="Arial"/>
            </a:endParaRPr>
          </a:p>
        </p:txBody>
      </p:sp>
      <p:sp>
        <p:nvSpPr>
          <p:cNvPr id="1196" name="Google Shape;1196;p7"/>
          <p:cNvSpPr txBox="1"/>
          <p:nvPr/>
        </p:nvSpPr>
        <p:spPr>
          <a:xfrm>
            <a:off x="-796725" y="3620375"/>
            <a:ext cx="6748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g343fc57a51a_0_47"/>
          <p:cNvSpPr txBox="1"/>
          <p:nvPr/>
        </p:nvSpPr>
        <p:spPr>
          <a:xfrm>
            <a:off x="4084350" y="529175"/>
            <a:ext cx="49131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t/>
            </a:r>
            <a:endParaRPr b="0" i="0" sz="1800" u="none" cap="none" strike="noStrike">
              <a:solidFill>
                <a:srgbClr val="000000"/>
              </a:solidFill>
              <a:latin typeface="Source Sans 3 Light"/>
              <a:ea typeface="Source Sans 3 Light"/>
              <a:cs typeface="Source Sans 3 Light"/>
              <a:sym typeface="Source Sans 3 Light"/>
            </a:endParaRPr>
          </a:p>
        </p:txBody>
      </p:sp>
      <p:sp>
        <p:nvSpPr>
          <p:cNvPr id="1202" name="Google Shape;1202;g343fc57a51a_0_47"/>
          <p:cNvSpPr txBox="1"/>
          <p:nvPr/>
        </p:nvSpPr>
        <p:spPr>
          <a:xfrm>
            <a:off x="277875" y="1864801"/>
            <a:ext cx="27756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1"/>
              </a:buClr>
              <a:buSzPts val="1400"/>
              <a:buFont typeface="Source Sans 3 Light"/>
              <a:buChar char="●"/>
            </a:pPr>
            <a:r>
              <a:rPr b="0" i="0" lang="sv" sz="1400" u="none" cap="none" strike="noStrike">
                <a:solidFill>
                  <a:schemeClr val="accent1"/>
                </a:solidFill>
                <a:latin typeface="Source Sans 3 Light"/>
                <a:ea typeface="Source Sans 3 Light"/>
                <a:cs typeface="Source Sans 3 Light"/>
                <a:sym typeface="Source Sans 3 Light"/>
              </a:rPr>
              <a:t>Sweden’s fifth largest university by number of registered students – 40,000+ students across 4 campuses.</a:t>
            </a:r>
            <a:endParaRPr b="0" i="0" sz="1300" u="none" cap="none" strike="noStrike">
              <a:solidFill>
                <a:schemeClr val="accent1"/>
              </a:solidFill>
              <a:latin typeface="Source Sans 3 Light"/>
              <a:ea typeface="Source Sans 3 Light"/>
              <a:cs typeface="Source Sans 3 Light"/>
              <a:sym typeface="Source Sans 3 Light"/>
            </a:endParaRPr>
          </a:p>
        </p:txBody>
      </p:sp>
      <p:sp>
        <p:nvSpPr>
          <p:cNvPr id="1203" name="Google Shape;1203;g343fc57a51a_0_47"/>
          <p:cNvSpPr txBox="1"/>
          <p:nvPr/>
        </p:nvSpPr>
        <p:spPr>
          <a:xfrm>
            <a:off x="277875" y="2945001"/>
            <a:ext cx="2775600" cy="1477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1"/>
              </a:buClr>
              <a:buSzPts val="1400"/>
              <a:buFont typeface="Source Sans 3 Light"/>
              <a:buChar char="●"/>
            </a:pPr>
            <a:r>
              <a:rPr b="0" i="0" lang="sv" sz="1400" u="none" cap="none" strike="noStrike">
                <a:solidFill>
                  <a:schemeClr val="accent1"/>
                </a:solidFill>
                <a:latin typeface="Source Sans 3 Light"/>
                <a:ea typeface="Source Sans 3 Light"/>
                <a:cs typeface="Source Sans 3 Light"/>
                <a:sym typeface="Source Sans 3 Light"/>
              </a:rPr>
              <a:t>Ranked among the world’s top 201-250 universities by Times Higher Education 2025, with several programs placed in the top 100 by various organizations.</a:t>
            </a:r>
            <a:endParaRPr b="0" i="0" sz="1300" u="none" cap="none" strike="noStrike">
              <a:solidFill>
                <a:schemeClr val="accent1"/>
              </a:solidFill>
              <a:latin typeface="Source Sans 3 Light"/>
              <a:ea typeface="Source Sans 3 Light"/>
              <a:cs typeface="Source Sans 3 Light"/>
              <a:sym typeface="Source Sans 3 Light"/>
            </a:endParaRPr>
          </a:p>
        </p:txBody>
      </p:sp>
      <p:sp>
        <p:nvSpPr>
          <p:cNvPr id="1204" name="Google Shape;1204;g343fc57a51a_0_47"/>
          <p:cNvSpPr txBox="1"/>
          <p:nvPr/>
        </p:nvSpPr>
        <p:spPr>
          <a:xfrm>
            <a:off x="277875" y="202950"/>
            <a:ext cx="5718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sv" sz="2400" u="none" cap="none" strike="noStrike">
                <a:solidFill>
                  <a:schemeClr val="accent2"/>
                </a:solidFill>
                <a:latin typeface="Source Sans 3 Black"/>
                <a:ea typeface="Source Sans 3 Black"/>
                <a:cs typeface="Source Sans 3 Black"/>
                <a:sym typeface="Source Sans 3 Black"/>
              </a:rPr>
              <a:t>A world-class</a:t>
            </a:r>
            <a:r>
              <a:rPr b="0" i="0" lang="sv" sz="2400" u="none" cap="none" strike="noStrike">
                <a:solidFill>
                  <a:schemeClr val="accent2"/>
                </a:solidFill>
                <a:latin typeface="Source Sans 3 Black"/>
                <a:ea typeface="Source Sans 3 Black"/>
                <a:cs typeface="Source Sans 3 Black"/>
                <a:sym typeface="Source Sans 3 Black"/>
                <a:extLst>
                  <a:ext uri="http://customooxmlschemas.google.com/">
                    <go:slidesCustomData xmlns:go="http://customooxmlschemas.google.com/" textRoundtripDataId="4"/>
                  </a:ext>
                </a:extLst>
              </a:rPr>
              <a:t> </a:t>
            </a:r>
            <a:r>
              <a:rPr b="0" i="0" lang="sv" sz="2400" u="none" cap="none" strike="noStrike">
                <a:solidFill>
                  <a:schemeClr val="accent2"/>
                </a:solidFill>
                <a:latin typeface="Source Sans 3 Black"/>
                <a:ea typeface="Source Sans 3 Black"/>
                <a:cs typeface="Source Sans 3 Black"/>
                <a:sym typeface="Source Sans 3 Black"/>
              </a:rPr>
              <a:t>university right next door</a:t>
            </a:r>
            <a:endParaRPr b="0" i="0" sz="2400" u="none" cap="none" strike="noStrike">
              <a:solidFill>
                <a:schemeClr val="accent2"/>
              </a:solidFill>
              <a:latin typeface="Source Sans 3 Black"/>
              <a:ea typeface="Source Sans 3 Black"/>
              <a:cs typeface="Source Sans 3 Black"/>
              <a:sym typeface="Source Sans 3 Black"/>
            </a:endParaRPr>
          </a:p>
        </p:txBody>
      </p:sp>
      <p:sp>
        <p:nvSpPr>
          <p:cNvPr id="1205" name="Google Shape;1205;g343fc57a51a_0_47"/>
          <p:cNvSpPr txBox="1"/>
          <p:nvPr/>
        </p:nvSpPr>
        <p:spPr>
          <a:xfrm>
            <a:off x="277875" y="4456001"/>
            <a:ext cx="27756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1"/>
              </a:buClr>
              <a:buSzPts val="1400"/>
              <a:buFont typeface="Source Sans 3 Light"/>
              <a:buChar char="●"/>
            </a:pPr>
            <a:r>
              <a:rPr b="0" i="0" lang="sv" sz="1400" u="none" cap="none" strike="noStrike">
                <a:solidFill>
                  <a:schemeClr val="accent1"/>
                </a:solidFill>
                <a:latin typeface="Source Sans 3 Light"/>
                <a:ea typeface="Source Sans 3 Light"/>
                <a:cs typeface="Source Sans 3 Light"/>
                <a:sym typeface="Source Sans 3 Light"/>
              </a:rPr>
              <a:t>Allocation of a European AI Factory, Mimer.</a:t>
            </a:r>
            <a:endParaRPr b="0" i="0" sz="1300" u="none" cap="none" strike="noStrike">
              <a:solidFill>
                <a:schemeClr val="accent1"/>
              </a:solidFill>
              <a:latin typeface="Source Sans 3 Light"/>
              <a:ea typeface="Source Sans 3 Light"/>
              <a:cs typeface="Source Sans 3 Light"/>
              <a:sym typeface="Source Sans 3 Light"/>
            </a:endParaRPr>
          </a:p>
        </p:txBody>
      </p:sp>
      <p:sp>
        <p:nvSpPr>
          <p:cNvPr id="1206" name="Google Shape;1206;g343fc57a51a_0_47"/>
          <p:cNvSpPr txBox="1"/>
          <p:nvPr/>
        </p:nvSpPr>
        <p:spPr>
          <a:xfrm>
            <a:off x="3809850" y="4486750"/>
            <a:ext cx="5187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sv" sz="1200" u="none" cap="none" strike="noStrike">
                <a:solidFill>
                  <a:srgbClr val="000000"/>
                </a:solidFill>
                <a:latin typeface="Source Sans 3"/>
                <a:ea typeface="Source Sans 3"/>
                <a:cs typeface="Source Sans 3"/>
                <a:sym typeface="Source Sans 3"/>
              </a:rPr>
              <a:t>Number of graduates with a Master of Science in Engineering and a Bachelor of Science in Engineering per year</a:t>
            </a:r>
            <a:endParaRPr b="1" i="0" sz="1900" u="none" cap="none" strike="noStrike">
              <a:solidFill>
                <a:srgbClr val="000000"/>
              </a:solidFill>
              <a:latin typeface="Source Sans 3"/>
              <a:ea typeface="Source Sans 3"/>
              <a:cs typeface="Source Sans 3"/>
              <a:sym typeface="Source Sans 3"/>
            </a:endParaRPr>
          </a:p>
        </p:txBody>
      </p:sp>
      <p:sp>
        <p:nvSpPr>
          <p:cNvPr id="1207" name="Google Shape;1207;g343fc57a51a_0_47"/>
          <p:cNvSpPr txBox="1"/>
          <p:nvPr/>
        </p:nvSpPr>
        <p:spPr>
          <a:xfrm>
            <a:off x="277875" y="1000000"/>
            <a:ext cx="27756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1"/>
              </a:buClr>
              <a:buSzPts val="1400"/>
              <a:buFont typeface="Source Sans 3 Light"/>
              <a:buChar char="●"/>
            </a:pPr>
            <a:r>
              <a:rPr b="0" i="0" lang="sv" sz="1400" u="none" cap="none" strike="noStrike">
                <a:solidFill>
                  <a:schemeClr val="accent1"/>
                </a:solidFill>
                <a:latin typeface="Source Sans 3 Light"/>
                <a:ea typeface="Source Sans 3 Light"/>
                <a:cs typeface="Source Sans 3 Light"/>
                <a:sym typeface="Source Sans 3 Light"/>
              </a:rPr>
              <a:t>8,000 new engineers in ten years – powered by Linköping University</a:t>
            </a:r>
            <a:endParaRPr b="0" i="0" sz="1400" u="none" cap="none" strike="noStrike">
              <a:solidFill>
                <a:schemeClr val="accent1"/>
              </a:solidFill>
              <a:latin typeface="Source Sans 3 Light"/>
              <a:ea typeface="Source Sans 3 Light"/>
              <a:cs typeface="Source Sans 3 Light"/>
              <a:sym typeface="Source Sans 3 Light"/>
            </a:endParaRPr>
          </a:p>
        </p:txBody>
      </p:sp>
      <p:pic>
        <p:nvPicPr>
          <p:cNvPr id="1208" name="Google Shape;1208;g343fc57a51a_0_47"/>
          <p:cNvPicPr preferRelativeResize="0"/>
          <p:nvPr/>
        </p:nvPicPr>
        <p:blipFill rotWithShape="1">
          <a:blip r:embed="rId3">
            <a:alphaModFix/>
          </a:blip>
          <a:srcRect b="0" l="0" r="0" t="0"/>
          <a:stretch/>
        </p:blipFill>
        <p:spPr>
          <a:xfrm>
            <a:off x="3619046" y="1248350"/>
            <a:ext cx="5187600" cy="320765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g3a7c6197758_0_39"/>
          <p:cNvSpPr txBox="1"/>
          <p:nvPr>
            <p:ph type="ctrTitle"/>
          </p:nvPr>
        </p:nvSpPr>
        <p:spPr>
          <a:xfrm>
            <a:off x="4285489" y="323138"/>
            <a:ext cx="4584600" cy="1974000"/>
          </a:xfrm>
          <a:prstGeom prst="rect">
            <a:avLst/>
          </a:prstGeom>
          <a:noFill/>
          <a:ln>
            <a:noFill/>
          </a:ln>
        </p:spPr>
        <p:txBody>
          <a:bodyPr anchorCtr="0" anchor="b" bIns="91425" lIns="91425" spcFirstLastPara="1" rIns="91425" wrap="square" tIns="91425">
            <a:noAutofit/>
          </a:bodyPr>
          <a:lstStyle/>
          <a:p>
            <a:pPr indent="0" lvl="0" marL="381000" marR="381000" rtl="0" algn="l">
              <a:lnSpc>
                <a:spcPct val="115000"/>
              </a:lnSpc>
              <a:spcBef>
                <a:spcPts val="1200"/>
              </a:spcBef>
              <a:spcAft>
                <a:spcPts val="0"/>
              </a:spcAft>
              <a:buSzPts val="3000"/>
              <a:buNone/>
            </a:pPr>
            <a:r>
              <a:rPr b="0" lang="sv" sz="1900">
                <a:solidFill>
                  <a:schemeClr val="accent1"/>
                </a:solidFill>
                <a:latin typeface="Source Sans 3 Black"/>
                <a:ea typeface="Source Sans 3 Black"/>
                <a:cs typeface="Source Sans 3 Black"/>
                <a:sym typeface="Source Sans 3 Black"/>
              </a:rPr>
              <a:t>“Internships lower the threshold – they let both sides evaluate each other for future careers.” </a:t>
            </a:r>
            <a:endParaRPr b="0" sz="1900">
              <a:solidFill>
                <a:schemeClr val="accent1"/>
              </a:solidFill>
              <a:latin typeface="Source Sans 3 Black"/>
              <a:ea typeface="Source Sans 3 Black"/>
              <a:cs typeface="Source Sans 3 Black"/>
              <a:sym typeface="Source Sans 3 Black"/>
            </a:endParaRPr>
          </a:p>
          <a:p>
            <a:pPr indent="0" lvl="0" marL="381000" marR="381000" rtl="0" algn="l">
              <a:lnSpc>
                <a:spcPct val="115000"/>
              </a:lnSpc>
              <a:spcBef>
                <a:spcPts val="1200"/>
              </a:spcBef>
              <a:spcAft>
                <a:spcPts val="1200"/>
              </a:spcAft>
              <a:buSzPts val="3000"/>
              <a:buNone/>
            </a:pPr>
            <a:r>
              <a:rPr b="0" lang="sv" sz="1700">
                <a:solidFill>
                  <a:srgbClr val="000000"/>
                </a:solidFill>
                <a:latin typeface="Source Sans 3 Black"/>
                <a:ea typeface="Source Sans 3 Black"/>
                <a:cs typeface="Source Sans 3 Black"/>
                <a:sym typeface="Source Sans 3 Black"/>
              </a:rPr>
              <a:t>- Claes Lundström, Sectra.</a:t>
            </a:r>
            <a:endParaRPr b="0" sz="1700">
              <a:solidFill>
                <a:srgbClr val="000000"/>
              </a:solidFill>
              <a:latin typeface="Source Sans 3 Black"/>
              <a:ea typeface="Source Sans 3 Black"/>
              <a:cs typeface="Source Sans 3 Black"/>
              <a:sym typeface="Source Sans 3 Black"/>
            </a:endParaRPr>
          </a:p>
        </p:txBody>
      </p:sp>
      <p:sp>
        <p:nvSpPr>
          <p:cNvPr id="1214" name="Google Shape;1214;g3a7c6197758_0_39"/>
          <p:cNvSpPr txBox="1"/>
          <p:nvPr>
            <p:ph idx="1" type="body"/>
          </p:nvPr>
        </p:nvSpPr>
        <p:spPr>
          <a:xfrm>
            <a:off x="4607125" y="2457025"/>
            <a:ext cx="4114500" cy="255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sv" sz="1600">
                <a:solidFill>
                  <a:schemeClr val="lt1"/>
                </a:solidFill>
              </a:rPr>
              <a:t>Unlocking Sweden’s hidden innovation potential through strategic university-industry partnerships</a:t>
            </a:r>
            <a:endParaRPr sz="1600">
              <a:solidFill>
                <a:schemeClr val="lt1"/>
              </a:solidFill>
            </a:endParaRPr>
          </a:p>
          <a:p>
            <a:pPr indent="0" lvl="0" marL="0" rtl="0" algn="l">
              <a:lnSpc>
                <a:spcPct val="115000"/>
              </a:lnSpc>
              <a:spcBef>
                <a:spcPts val="1200"/>
              </a:spcBef>
              <a:spcAft>
                <a:spcPts val="0"/>
              </a:spcAft>
              <a:buSzPts val="1800"/>
              <a:buNone/>
            </a:pPr>
            <a:r>
              <a:rPr lang="sv" sz="1100"/>
              <a:t>Sweden has thousands of skilled PhD students – but few structured internships. At the Academia-Industry Collaboration Forum, voices from academia, industry and government explored how internships can strengthen collaboration and spark innovation.</a:t>
            </a:r>
            <a:endParaRPr sz="1100"/>
          </a:p>
          <a:p>
            <a:pPr indent="0" lvl="0" marL="0" rtl="0" algn="l">
              <a:lnSpc>
                <a:spcPct val="115000"/>
              </a:lnSpc>
              <a:spcBef>
                <a:spcPts val="1200"/>
              </a:spcBef>
              <a:spcAft>
                <a:spcPts val="0"/>
              </a:spcAft>
              <a:buSzPts val="1800"/>
              <a:buNone/>
            </a:pPr>
            <a:r>
              <a:rPr lang="sv" sz="1100"/>
              <a:t>The message was clear: PhD internships are more than career steps – they’re keys to long-term impact.</a:t>
            </a:r>
            <a:endParaRPr sz="1100"/>
          </a:p>
          <a:p>
            <a:pPr indent="0" lvl="0" marL="0" rtl="0" algn="l">
              <a:lnSpc>
                <a:spcPct val="115000"/>
              </a:lnSpc>
              <a:spcBef>
                <a:spcPts val="1200"/>
              </a:spcBef>
              <a:spcAft>
                <a:spcPts val="0"/>
              </a:spcAft>
              <a:buSzPts val="1800"/>
              <a:buNone/>
            </a:pPr>
            <a:r>
              <a:t/>
            </a:r>
            <a:endParaRPr/>
          </a:p>
        </p:txBody>
      </p:sp>
      <p:pic>
        <p:nvPicPr>
          <p:cNvPr id="1215" name="Google Shape;1215;g3a7c6197758_0_39" title="skarmavbild-2025-10-01-kl.-15.13.01-1768x1200.png"/>
          <p:cNvPicPr preferRelativeResize="0"/>
          <p:nvPr>
            <p:ph idx="2" type="pic"/>
          </p:nvPr>
        </p:nvPicPr>
        <p:blipFill rotWithShape="1">
          <a:blip r:embed="rId3">
            <a:alphaModFix/>
          </a:blip>
          <a:srcRect b="6708" l="38774" r="15207" t="3846"/>
          <a:stretch/>
        </p:blipFill>
        <p:spPr>
          <a:xfrm>
            <a:off x="-39950" y="0"/>
            <a:ext cx="3904500" cy="5151000"/>
          </a:xfrm>
          <a:prstGeom prst="rect">
            <a:avLst/>
          </a:prstGeom>
          <a:solidFill>
            <a:schemeClr val="dk1"/>
          </a:solidFill>
          <a:ln>
            <a:noFill/>
          </a:ln>
        </p:spPr>
      </p:pic>
      <p:sp>
        <p:nvSpPr>
          <p:cNvPr id="1216" name="Google Shape;1216;g3a7c6197758_0_39"/>
          <p:cNvSpPr txBox="1"/>
          <p:nvPr/>
        </p:nvSpPr>
        <p:spPr>
          <a:xfrm>
            <a:off x="0" y="0"/>
            <a:ext cx="3864600" cy="400200"/>
          </a:xfrm>
          <a:prstGeom prst="rect">
            <a:avLst/>
          </a:prstGeom>
          <a:noFill/>
          <a:ln>
            <a:noFill/>
          </a:ln>
        </p:spPr>
        <p:txBody>
          <a:bodyPr anchorCtr="0" anchor="t" bIns="91425" lIns="91425" spcFirstLastPara="1" rIns="91425" wrap="square" tIns="91425">
            <a:spAutoFit/>
          </a:bodyPr>
          <a:lstStyle/>
          <a:p>
            <a:pPr indent="0" lvl="0" marL="381000" marR="381000" rtl="0" algn="l">
              <a:lnSpc>
                <a:spcPct val="115000"/>
              </a:lnSpc>
              <a:spcBef>
                <a:spcPts val="1200"/>
              </a:spcBef>
              <a:spcAft>
                <a:spcPts val="1200"/>
              </a:spcAft>
              <a:buClr>
                <a:srgbClr val="000000"/>
              </a:buClr>
              <a:buSzPts val="1400"/>
              <a:buFont typeface="Arial"/>
              <a:buNone/>
            </a:pPr>
            <a:r>
              <a:t/>
            </a:r>
            <a:endParaRPr b="0" i="0" sz="1400" u="none" cap="none" strike="noStrike">
              <a:solidFill>
                <a:srgbClr val="000000"/>
              </a:solidFill>
              <a:latin typeface="Source Sans 3 Black"/>
              <a:ea typeface="Source Sans 3 Black"/>
              <a:cs typeface="Source Sans 3 Black"/>
              <a:sym typeface="Source Sans 3 Black"/>
            </a:endParaRPr>
          </a:p>
        </p:txBody>
      </p:sp>
      <p:cxnSp>
        <p:nvCxnSpPr>
          <p:cNvPr id="1217" name="Google Shape;1217;g3a7c6197758_0_39"/>
          <p:cNvCxnSpPr/>
          <p:nvPr/>
        </p:nvCxnSpPr>
        <p:spPr>
          <a:xfrm>
            <a:off x="4701625" y="2380233"/>
            <a:ext cx="1302900" cy="0"/>
          </a:xfrm>
          <a:prstGeom prst="straightConnector1">
            <a:avLst/>
          </a:prstGeom>
          <a:noFill/>
          <a:ln cap="flat" cmpd="sng" w="19050">
            <a:solidFill>
              <a:srgbClr val="8938FC"/>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1" name="Shape 1221"/>
        <p:cNvGrpSpPr/>
        <p:nvPr/>
      </p:nvGrpSpPr>
      <p:grpSpPr>
        <a:xfrm>
          <a:off x="0" y="0"/>
          <a:ext cx="0" cy="0"/>
          <a:chOff x="0" y="0"/>
          <a:chExt cx="0" cy="0"/>
        </a:xfrm>
      </p:grpSpPr>
      <p:sp>
        <p:nvSpPr>
          <p:cNvPr id="1222" name="Google Shape;1222;p8"/>
          <p:cNvSpPr txBox="1"/>
          <p:nvPr>
            <p:ph type="ctrTitle"/>
          </p:nvPr>
        </p:nvSpPr>
        <p:spPr>
          <a:xfrm>
            <a:off x="843700" y="1453650"/>
            <a:ext cx="3825000" cy="2236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sv"/>
              <a:t>Major establishments during 2023-2025</a:t>
            </a:r>
            <a:endParaRPr/>
          </a:p>
        </p:txBody>
      </p:sp>
      <p:pic>
        <p:nvPicPr>
          <p:cNvPr id="1223" name="Google Shape;1223;p8" title="Vaderstad_Logo_RGB.jpg"/>
          <p:cNvPicPr preferRelativeResize="0"/>
          <p:nvPr/>
        </p:nvPicPr>
        <p:blipFill rotWithShape="1">
          <a:blip r:embed="rId4">
            <a:alphaModFix/>
          </a:blip>
          <a:srcRect b="0" l="0" r="0" t="0"/>
          <a:stretch/>
        </p:blipFill>
        <p:spPr>
          <a:xfrm>
            <a:off x="5968150" y="528785"/>
            <a:ext cx="1799100" cy="295734"/>
          </a:xfrm>
          <a:prstGeom prst="rect">
            <a:avLst/>
          </a:prstGeom>
          <a:noFill/>
          <a:ln>
            <a:noFill/>
          </a:ln>
        </p:spPr>
      </p:pic>
      <p:pic>
        <p:nvPicPr>
          <p:cNvPr id="1224" name="Google Shape;1224;p8" title="tmhe.png"/>
          <p:cNvPicPr preferRelativeResize="0"/>
          <p:nvPr/>
        </p:nvPicPr>
        <p:blipFill rotWithShape="1">
          <a:blip r:embed="rId5">
            <a:alphaModFix/>
          </a:blip>
          <a:srcRect b="0" l="0" r="0" t="0"/>
          <a:stretch/>
        </p:blipFill>
        <p:spPr>
          <a:xfrm>
            <a:off x="5968150" y="2477526"/>
            <a:ext cx="1326372" cy="513571"/>
          </a:xfrm>
          <a:prstGeom prst="rect">
            <a:avLst/>
          </a:prstGeom>
          <a:noFill/>
          <a:ln>
            <a:noFill/>
          </a:ln>
        </p:spPr>
      </p:pic>
      <p:cxnSp>
        <p:nvCxnSpPr>
          <p:cNvPr id="1225" name="Google Shape;1225;p8"/>
          <p:cNvCxnSpPr/>
          <p:nvPr/>
        </p:nvCxnSpPr>
        <p:spPr>
          <a:xfrm>
            <a:off x="5537650" y="356725"/>
            <a:ext cx="0" cy="4353000"/>
          </a:xfrm>
          <a:prstGeom prst="straightConnector1">
            <a:avLst/>
          </a:prstGeom>
          <a:noFill/>
          <a:ln cap="flat" cmpd="sng" w="9525">
            <a:solidFill>
              <a:schemeClr val="accent2"/>
            </a:solidFill>
            <a:prstDash val="solid"/>
            <a:round/>
            <a:headEnd len="med" w="med" type="oval"/>
            <a:tailEnd len="med" w="med" type="oval"/>
          </a:ln>
        </p:spPr>
      </p:cxnSp>
      <p:pic>
        <p:nvPicPr>
          <p:cNvPr id="1226" name="Google Shape;1226;p8" title="Swisslog-Brand-Logo-One Line.png"/>
          <p:cNvPicPr preferRelativeResize="0"/>
          <p:nvPr/>
        </p:nvPicPr>
        <p:blipFill rotWithShape="1">
          <a:blip r:embed="rId6">
            <a:alphaModFix/>
          </a:blip>
          <a:srcRect b="0" l="0" r="0" t="0"/>
          <a:stretch/>
        </p:blipFill>
        <p:spPr>
          <a:xfrm>
            <a:off x="5968150" y="3440679"/>
            <a:ext cx="1745326" cy="187475"/>
          </a:xfrm>
          <a:prstGeom prst="rect">
            <a:avLst/>
          </a:prstGeom>
          <a:noFill/>
          <a:ln>
            <a:noFill/>
          </a:ln>
        </p:spPr>
      </p:pic>
      <p:cxnSp>
        <p:nvCxnSpPr>
          <p:cNvPr id="1227" name="Google Shape;1227;p8"/>
          <p:cNvCxnSpPr/>
          <p:nvPr/>
        </p:nvCxnSpPr>
        <p:spPr>
          <a:xfrm>
            <a:off x="5505538" y="685190"/>
            <a:ext cx="392100" cy="0"/>
          </a:xfrm>
          <a:prstGeom prst="straightConnector1">
            <a:avLst/>
          </a:prstGeom>
          <a:noFill/>
          <a:ln cap="flat" cmpd="sng" w="9525">
            <a:solidFill>
              <a:schemeClr val="accent2"/>
            </a:solidFill>
            <a:prstDash val="solid"/>
            <a:round/>
            <a:headEnd len="med" w="med" type="oval"/>
            <a:tailEnd len="med" w="med" type="oval"/>
          </a:ln>
        </p:spPr>
      </p:cxnSp>
      <p:cxnSp>
        <p:nvCxnSpPr>
          <p:cNvPr id="1228" name="Google Shape;1228;p8"/>
          <p:cNvCxnSpPr/>
          <p:nvPr/>
        </p:nvCxnSpPr>
        <p:spPr>
          <a:xfrm>
            <a:off x="5505538" y="1430237"/>
            <a:ext cx="392100" cy="0"/>
          </a:xfrm>
          <a:prstGeom prst="straightConnector1">
            <a:avLst/>
          </a:prstGeom>
          <a:noFill/>
          <a:ln cap="flat" cmpd="sng" w="9525">
            <a:solidFill>
              <a:schemeClr val="accent2"/>
            </a:solidFill>
            <a:prstDash val="solid"/>
            <a:round/>
            <a:headEnd len="med" w="med" type="oval"/>
            <a:tailEnd len="med" w="med" type="oval"/>
          </a:ln>
        </p:spPr>
      </p:cxnSp>
      <p:cxnSp>
        <p:nvCxnSpPr>
          <p:cNvPr id="1229" name="Google Shape;1229;p8"/>
          <p:cNvCxnSpPr/>
          <p:nvPr/>
        </p:nvCxnSpPr>
        <p:spPr>
          <a:xfrm>
            <a:off x="5505538" y="2725773"/>
            <a:ext cx="392100" cy="0"/>
          </a:xfrm>
          <a:prstGeom prst="straightConnector1">
            <a:avLst/>
          </a:prstGeom>
          <a:noFill/>
          <a:ln cap="flat" cmpd="sng" w="9525">
            <a:solidFill>
              <a:schemeClr val="accent2"/>
            </a:solidFill>
            <a:prstDash val="solid"/>
            <a:round/>
            <a:headEnd len="med" w="med" type="oval"/>
            <a:tailEnd len="med" w="med" type="oval"/>
          </a:ln>
        </p:spPr>
      </p:cxnSp>
      <p:cxnSp>
        <p:nvCxnSpPr>
          <p:cNvPr id="1230" name="Google Shape;1230;p8"/>
          <p:cNvCxnSpPr/>
          <p:nvPr/>
        </p:nvCxnSpPr>
        <p:spPr>
          <a:xfrm>
            <a:off x="5505538" y="3576582"/>
            <a:ext cx="392100" cy="0"/>
          </a:xfrm>
          <a:prstGeom prst="straightConnector1">
            <a:avLst/>
          </a:prstGeom>
          <a:noFill/>
          <a:ln cap="flat" cmpd="sng" w="9525">
            <a:solidFill>
              <a:schemeClr val="accent2"/>
            </a:solidFill>
            <a:prstDash val="solid"/>
            <a:round/>
            <a:headEnd len="med" w="med" type="oval"/>
            <a:tailEnd len="med" w="med" type="oval"/>
          </a:ln>
        </p:spPr>
      </p:cxnSp>
      <p:sp>
        <p:nvSpPr>
          <p:cNvPr id="1231" name="Google Shape;1231;p8"/>
          <p:cNvSpPr txBox="1"/>
          <p:nvPr/>
        </p:nvSpPr>
        <p:spPr>
          <a:xfrm>
            <a:off x="5897651" y="860997"/>
            <a:ext cx="2298000" cy="247800"/>
          </a:xfrm>
          <a:prstGeom prst="rect">
            <a:avLst/>
          </a:prstGeom>
          <a:noFill/>
          <a:ln>
            <a:noFill/>
          </a:ln>
        </p:spPr>
        <p:txBody>
          <a:bodyPr anchorCtr="0" anchor="t" bIns="91425" lIns="91425" spcFirstLastPara="1" rIns="91425" wrap="square" tIns="91425">
            <a:noAutofit/>
          </a:bodyPr>
          <a:lstStyle/>
          <a:p>
            <a:pPr indent="0" lvl="0" marL="0" marR="0" rtl="0" algn="l">
              <a:lnSpc>
                <a:spcPct val="125454"/>
              </a:lnSpc>
              <a:spcBef>
                <a:spcPts val="0"/>
              </a:spcBef>
              <a:spcAft>
                <a:spcPts val="0"/>
              </a:spcAft>
              <a:buClr>
                <a:srgbClr val="000000"/>
              </a:buClr>
              <a:buSzPts val="1000"/>
              <a:buFont typeface="Arial"/>
              <a:buNone/>
            </a:pPr>
            <a:r>
              <a:rPr b="0" i="1" lang="sv" sz="1000" u="none" cap="none" strike="noStrike">
                <a:solidFill>
                  <a:srgbClr val="000000"/>
                </a:solidFill>
                <a:latin typeface="Source Sans 3 Light"/>
                <a:ea typeface="Source Sans 3 Light"/>
                <a:cs typeface="Source Sans 3 Light"/>
                <a:sym typeface="Source Sans 3 Light"/>
              </a:rPr>
              <a:t>Väderstad R&amp;D Center</a:t>
            </a:r>
            <a:endParaRPr b="0" i="1" sz="10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80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1232" name="Google Shape;1232;p8"/>
          <p:cNvSpPr txBox="1"/>
          <p:nvPr/>
        </p:nvSpPr>
        <p:spPr>
          <a:xfrm>
            <a:off x="5897651" y="3004751"/>
            <a:ext cx="1533000" cy="247800"/>
          </a:xfrm>
          <a:prstGeom prst="rect">
            <a:avLst/>
          </a:prstGeom>
          <a:noFill/>
          <a:ln>
            <a:noFill/>
          </a:ln>
        </p:spPr>
        <p:txBody>
          <a:bodyPr anchorCtr="0" anchor="t" bIns="91425" lIns="91425" spcFirstLastPara="1" rIns="91425" wrap="square" tIns="91425">
            <a:noAutofit/>
          </a:bodyPr>
          <a:lstStyle/>
          <a:p>
            <a:pPr indent="0" lvl="0" marL="0" marR="0" rtl="0" algn="l">
              <a:lnSpc>
                <a:spcPct val="125454"/>
              </a:lnSpc>
              <a:spcBef>
                <a:spcPts val="0"/>
              </a:spcBef>
              <a:spcAft>
                <a:spcPts val="0"/>
              </a:spcAft>
              <a:buClr>
                <a:srgbClr val="000000"/>
              </a:buClr>
              <a:buSzPts val="1000"/>
              <a:buFont typeface="Arial"/>
              <a:buNone/>
            </a:pPr>
            <a:r>
              <a:rPr b="0" i="1" lang="sv" sz="1000" u="none" cap="none" strike="noStrike">
                <a:solidFill>
                  <a:srgbClr val="000000"/>
                </a:solidFill>
                <a:latin typeface="Source Sans 3 Light"/>
                <a:ea typeface="Source Sans 3 Light"/>
                <a:cs typeface="Source Sans 3 Light"/>
                <a:sym typeface="Source Sans 3 Light"/>
              </a:rPr>
              <a:t>Toyota Innovation Center</a:t>
            </a:r>
            <a:endParaRPr b="0" i="1" sz="10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80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sp>
        <p:nvSpPr>
          <p:cNvPr id="1233" name="Google Shape;1233;p8"/>
          <p:cNvSpPr txBox="1"/>
          <p:nvPr/>
        </p:nvSpPr>
        <p:spPr>
          <a:xfrm>
            <a:off x="5897651" y="3643383"/>
            <a:ext cx="1722600" cy="237300"/>
          </a:xfrm>
          <a:prstGeom prst="rect">
            <a:avLst/>
          </a:prstGeom>
          <a:noFill/>
          <a:ln>
            <a:noFill/>
          </a:ln>
        </p:spPr>
        <p:txBody>
          <a:bodyPr anchorCtr="0" anchor="t" bIns="87550" lIns="87550" spcFirstLastPara="1" rIns="87550" wrap="square" tIns="87550">
            <a:noAutofit/>
          </a:bodyPr>
          <a:lstStyle/>
          <a:p>
            <a:pPr indent="0" lvl="0" marL="0" marR="0" rtl="0" algn="l">
              <a:lnSpc>
                <a:spcPct val="125454"/>
              </a:lnSpc>
              <a:spcBef>
                <a:spcPts val="0"/>
              </a:spcBef>
              <a:spcAft>
                <a:spcPts val="0"/>
              </a:spcAft>
              <a:buClr>
                <a:srgbClr val="000000"/>
              </a:buClr>
              <a:buSzPts val="958"/>
              <a:buFont typeface="Arial"/>
              <a:buNone/>
            </a:pPr>
            <a:r>
              <a:rPr b="0" i="1" lang="sv" sz="957" u="none" cap="none" strike="noStrike">
                <a:solidFill>
                  <a:srgbClr val="000000"/>
                </a:solidFill>
                <a:latin typeface="Source Sans 3 Light"/>
                <a:ea typeface="Source Sans 3 Light"/>
                <a:cs typeface="Source Sans 3 Light"/>
                <a:sym typeface="Source Sans 3 Light"/>
              </a:rPr>
              <a:t>Swisslog R&amp;D Center</a:t>
            </a:r>
            <a:endParaRPr b="0" i="1" sz="957"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766"/>
              </a:spcBef>
              <a:spcAft>
                <a:spcPts val="0"/>
              </a:spcAft>
              <a:buClr>
                <a:srgbClr val="000000"/>
              </a:buClr>
              <a:buSzPts val="1724"/>
              <a:buFont typeface="Arial"/>
              <a:buNone/>
            </a:pPr>
            <a:r>
              <a:t/>
            </a:r>
            <a:endParaRPr b="0" i="0" sz="1723" u="none" cap="none" strike="noStrike">
              <a:solidFill>
                <a:srgbClr val="000000"/>
              </a:solidFill>
              <a:latin typeface="Source Sans 3"/>
              <a:ea typeface="Source Sans 3"/>
              <a:cs typeface="Source Sans 3"/>
              <a:sym typeface="Source Sans 3"/>
            </a:endParaRPr>
          </a:p>
        </p:txBody>
      </p:sp>
      <p:pic>
        <p:nvPicPr>
          <p:cNvPr id="1234" name="Google Shape;1234;p8" title="manta_systems_ab_logo (1).jpeg"/>
          <p:cNvPicPr preferRelativeResize="0"/>
          <p:nvPr/>
        </p:nvPicPr>
        <p:blipFill rotWithShape="1">
          <a:blip r:embed="rId7">
            <a:alphaModFix/>
          </a:blip>
          <a:srcRect b="23188" l="0" r="0" t="22323"/>
          <a:stretch/>
        </p:blipFill>
        <p:spPr>
          <a:xfrm>
            <a:off x="5968150" y="1159912"/>
            <a:ext cx="1023604" cy="557725"/>
          </a:xfrm>
          <a:prstGeom prst="rect">
            <a:avLst/>
          </a:prstGeom>
          <a:noFill/>
          <a:ln>
            <a:noFill/>
          </a:ln>
        </p:spPr>
      </p:pic>
      <p:sp>
        <p:nvSpPr>
          <p:cNvPr id="1235" name="Google Shape;1235;p8"/>
          <p:cNvSpPr txBox="1"/>
          <p:nvPr/>
        </p:nvSpPr>
        <p:spPr>
          <a:xfrm>
            <a:off x="5897651" y="1581300"/>
            <a:ext cx="1293000" cy="247800"/>
          </a:xfrm>
          <a:prstGeom prst="rect">
            <a:avLst/>
          </a:prstGeom>
          <a:noFill/>
          <a:ln>
            <a:noFill/>
          </a:ln>
        </p:spPr>
        <p:txBody>
          <a:bodyPr anchorCtr="0" anchor="t" bIns="91425" lIns="91425" spcFirstLastPara="1" rIns="91425" wrap="square" tIns="91425">
            <a:noAutofit/>
          </a:bodyPr>
          <a:lstStyle/>
          <a:p>
            <a:pPr indent="0" lvl="0" marL="0" marR="0" rtl="0" algn="l">
              <a:lnSpc>
                <a:spcPct val="125454"/>
              </a:lnSpc>
              <a:spcBef>
                <a:spcPts val="0"/>
              </a:spcBef>
              <a:spcAft>
                <a:spcPts val="0"/>
              </a:spcAft>
              <a:buClr>
                <a:srgbClr val="000000"/>
              </a:buClr>
              <a:buSzPts val="1000"/>
              <a:buFont typeface="Arial"/>
              <a:buNone/>
            </a:pPr>
            <a:r>
              <a:rPr b="0" i="1" lang="sv" sz="1000" u="none" cap="none" strike="noStrike">
                <a:solidFill>
                  <a:srgbClr val="000000"/>
                </a:solidFill>
                <a:latin typeface="Source Sans 3 Light"/>
                <a:ea typeface="Source Sans 3 Light"/>
                <a:cs typeface="Source Sans 3 Light"/>
                <a:sym typeface="Source Sans 3 Light"/>
              </a:rPr>
              <a:t>Manta</a:t>
            </a:r>
            <a:endParaRPr b="0" i="1" sz="10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80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pic>
        <p:nvPicPr>
          <p:cNvPr id="1236" name="Google Shape;1236;p8"/>
          <p:cNvPicPr preferRelativeResize="0"/>
          <p:nvPr/>
        </p:nvPicPr>
        <p:blipFill rotWithShape="1">
          <a:blip r:embed="rId8">
            <a:alphaModFix/>
          </a:blip>
          <a:srcRect b="24532" l="9204" r="10757" t="27235"/>
          <a:stretch/>
        </p:blipFill>
        <p:spPr>
          <a:xfrm>
            <a:off x="5968150" y="1921666"/>
            <a:ext cx="1457104" cy="334768"/>
          </a:xfrm>
          <a:prstGeom prst="rect">
            <a:avLst/>
          </a:prstGeom>
          <a:noFill/>
          <a:ln>
            <a:noFill/>
          </a:ln>
        </p:spPr>
      </p:pic>
      <p:cxnSp>
        <p:nvCxnSpPr>
          <p:cNvPr id="1237" name="Google Shape;1237;p8"/>
          <p:cNvCxnSpPr/>
          <p:nvPr/>
        </p:nvCxnSpPr>
        <p:spPr>
          <a:xfrm>
            <a:off x="5505538" y="2089050"/>
            <a:ext cx="392100" cy="0"/>
          </a:xfrm>
          <a:prstGeom prst="straightConnector1">
            <a:avLst/>
          </a:prstGeom>
          <a:noFill/>
          <a:ln cap="flat" cmpd="sng" w="9525">
            <a:solidFill>
              <a:schemeClr val="accent2"/>
            </a:solidFill>
            <a:prstDash val="solid"/>
            <a:round/>
            <a:headEnd len="med" w="med" type="oval"/>
            <a:tailEnd len="med" w="med" type="oval"/>
          </a:ln>
        </p:spPr>
      </p:cxnSp>
      <p:pic>
        <p:nvPicPr>
          <p:cNvPr id="1238" name="Google Shape;1238;p8" title="sferical_ai_logo.jpeg"/>
          <p:cNvPicPr preferRelativeResize="0"/>
          <p:nvPr/>
        </p:nvPicPr>
        <p:blipFill rotWithShape="1">
          <a:blip r:embed="rId9">
            <a:alphaModFix/>
          </a:blip>
          <a:srcRect b="0" l="0" r="0" t="0"/>
          <a:stretch/>
        </p:blipFill>
        <p:spPr>
          <a:xfrm>
            <a:off x="5968150" y="4009445"/>
            <a:ext cx="513553" cy="513570"/>
          </a:xfrm>
          <a:prstGeom prst="rect">
            <a:avLst/>
          </a:prstGeom>
          <a:noFill/>
          <a:ln>
            <a:noFill/>
          </a:ln>
        </p:spPr>
      </p:pic>
      <p:sp>
        <p:nvSpPr>
          <p:cNvPr id="1239" name="Google Shape;1239;p8"/>
          <p:cNvSpPr txBox="1"/>
          <p:nvPr/>
        </p:nvSpPr>
        <p:spPr>
          <a:xfrm>
            <a:off x="5897651" y="4521677"/>
            <a:ext cx="1799100" cy="247800"/>
          </a:xfrm>
          <a:prstGeom prst="rect">
            <a:avLst/>
          </a:prstGeom>
          <a:noFill/>
          <a:ln>
            <a:noFill/>
          </a:ln>
        </p:spPr>
        <p:txBody>
          <a:bodyPr anchorCtr="0" anchor="t" bIns="91425" lIns="91425" spcFirstLastPara="1" rIns="91425" wrap="square" tIns="91425">
            <a:noAutofit/>
          </a:bodyPr>
          <a:lstStyle/>
          <a:p>
            <a:pPr indent="0" lvl="0" marL="0" marR="0" rtl="0" algn="l">
              <a:lnSpc>
                <a:spcPct val="125454"/>
              </a:lnSpc>
              <a:spcBef>
                <a:spcPts val="0"/>
              </a:spcBef>
              <a:spcAft>
                <a:spcPts val="0"/>
              </a:spcAft>
              <a:buClr>
                <a:srgbClr val="000000"/>
              </a:buClr>
              <a:buSzPts val="1000"/>
              <a:buFont typeface="Arial"/>
              <a:buNone/>
            </a:pPr>
            <a:r>
              <a:rPr b="0" i="1" lang="sv" sz="1000" u="none" cap="none" strike="noStrike">
                <a:solidFill>
                  <a:srgbClr val="000000"/>
                </a:solidFill>
                <a:latin typeface="Source Sans 3 Light"/>
                <a:ea typeface="Source Sans 3 Light"/>
                <a:cs typeface="Source Sans 3 Light"/>
                <a:sym typeface="Source Sans 3 Light"/>
              </a:rPr>
              <a:t>Sferical AI</a:t>
            </a:r>
            <a:endParaRPr b="0" i="1" sz="1000" u="none" cap="none" strike="noStrike">
              <a:solidFill>
                <a:srgbClr val="000000"/>
              </a:solidFill>
              <a:latin typeface="Source Sans 3 Light"/>
              <a:ea typeface="Source Sans 3 Light"/>
              <a:cs typeface="Source Sans 3 Light"/>
              <a:sym typeface="Source Sans 3 Light"/>
            </a:endParaRPr>
          </a:p>
          <a:p>
            <a:pPr indent="0" lvl="0" marL="0" marR="0" rtl="0" algn="l">
              <a:lnSpc>
                <a:spcPct val="100000"/>
              </a:lnSpc>
              <a:spcBef>
                <a:spcPts val="800"/>
              </a:spcBef>
              <a:spcAft>
                <a:spcPts val="0"/>
              </a:spcAft>
              <a:buClr>
                <a:srgbClr val="000000"/>
              </a:buClr>
              <a:buSzPts val="1800"/>
              <a:buFont typeface="Arial"/>
              <a:buNone/>
            </a:pPr>
            <a:r>
              <a:t/>
            </a:r>
            <a:endParaRPr b="0" i="0" sz="1800" u="none" cap="none" strike="noStrike">
              <a:solidFill>
                <a:srgbClr val="000000"/>
              </a:solidFill>
              <a:latin typeface="Source Sans 3"/>
              <a:ea typeface="Source Sans 3"/>
              <a:cs typeface="Source Sans 3"/>
              <a:sym typeface="Source Sans 3"/>
            </a:endParaRPr>
          </a:p>
        </p:txBody>
      </p:sp>
      <p:cxnSp>
        <p:nvCxnSpPr>
          <p:cNvPr id="1240" name="Google Shape;1240;p8"/>
          <p:cNvCxnSpPr/>
          <p:nvPr/>
        </p:nvCxnSpPr>
        <p:spPr>
          <a:xfrm>
            <a:off x="5505538" y="4266230"/>
            <a:ext cx="392100" cy="0"/>
          </a:xfrm>
          <a:prstGeom prst="straightConnector1">
            <a:avLst/>
          </a:prstGeom>
          <a:noFill/>
          <a:ln cap="flat" cmpd="sng" w="9525">
            <a:solidFill>
              <a:schemeClr val="accent2"/>
            </a:solidFill>
            <a:prstDash val="solid"/>
            <a:round/>
            <a:headEnd len="med" w="med" type="oval"/>
            <a:tailEnd len="med" w="med" type="oval"/>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g3c9635f887b_0_14"/>
          <p:cNvSpPr txBox="1"/>
          <p:nvPr>
            <p:ph type="ctrTitle"/>
          </p:nvPr>
        </p:nvSpPr>
        <p:spPr>
          <a:xfrm>
            <a:off x="531250" y="1136850"/>
            <a:ext cx="3727500" cy="98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sv"/>
              <a:t>Meetings that matter</a:t>
            </a:r>
            <a:endParaRPr/>
          </a:p>
        </p:txBody>
      </p:sp>
      <p:sp>
        <p:nvSpPr>
          <p:cNvPr id="1246" name="Google Shape;1246;g3c9635f887b_0_14"/>
          <p:cNvSpPr txBox="1"/>
          <p:nvPr>
            <p:ph idx="1" type="body"/>
          </p:nvPr>
        </p:nvSpPr>
        <p:spPr>
          <a:xfrm>
            <a:off x="553750" y="2310900"/>
            <a:ext cx="4405200" cy="23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800"/>
              <a:buNone/>
            </a:pPr>
            <a:r>
              <a:rPr lang="sv" sz="1100">
                <a:solidFill>
                  <a:srgbClr val="222222"/>
                </a:solidFill>
              </a:rPr>
              <a:t>During 2025, we have had the pleasure of welcoming a wide range of guests to Linköping. Among them were business representatives, including corporate management teams from Vantor, Sigma Technology IT Group, and Actia Group, as well as various representatives and ambassadors.</a:t>
            </a:r>
            <a:endParaRPr sz="1100">
              <a:solidFill>
                <a:srgbClr val="222222"/>
              </a:solidFill>
            </a:endParaRPr>
          </a:p>
          <a:p>
            <a:pPr indent="0" lvl="0" marL="0" rtl="0" algn="l">
              <a:lnSpc>
                <a:spcPct val="115000"/>
              </a:lnSpc>
              <a:spcBef>
                <a:spcPts val="1200"/>
              </a:spcBef>
              <a:spcAft>
                <a:spcPts val="0"/>
              </a:spcAft>
              <a:buSzPts val="1800"/>
              <a:buNone/>
            </a:pPr>
            <a:r>
              <a:rPr lang="sv" sz="1100">
                <a:solidFill>
                  <a:srgbClr val="222222"/>
                </a:solidFill>
              </a:rPr>
              <a:t>We have also welcomed international country and city representatives from several parts of the world, including Malaysia, Sri Lanka, Spain, Japan, China, Austria, and Taiwan, highlighting the strong global interest in Linköping as a hub for innovation and collaboration.</a:t>
            </a:r>
            <a:endParaRPr sz="1100">
              <a:solidFill>
                <a:srgbClr val="222222"/>
              </a:solidFill>
            </a:endParaRPr>
          </a:p>
          <a:p>
            <a:pPr indent="0" lvl="0" marL="0" rtl="0" algn="l">
              <a:lnSpc>
                <a:spcPct val="115000"/>
              </a:lnSpc>
              <a:spcBef>
                <a:spcPts val="1200"/>
              </a:spcBef>
              <a:spcAft>
                <a:spcPts val="0"/>
              </a:spcAft>
              <a:buSzPts val="1800"/>
              <a:buNone/>
            </a:pPr>
            <a:r>
              <a:rPr lang="sv" sz="1100">
                <a:solidFill>
                  <a:srgbClr val="222222"/>
                </a:solidFill>
              </a:rPr>
              <a:t>Last but not least, we have hosted representatives from other Swedish regions, further strengthening national cooperation and the exchange of knowledge and experience.</a:t>
            </a:r>
            <a:endParaRPr sz="1100">
              <a:solidFill>
                <a:srgbClr val="222222"/>
              </a:solidFill>
            </a:endParaRPr>
          </a:p>
          <a:p>
            <a:pPr indent="0" lvl="0" marL="0" rtl="0" algn="l">
              <a:lnSpc>
                <a:spcPct val="115000"/>
              </a:lnSpc>
              <a:spcBef>
                <a:spcPts val="1200"/>
              </a:spcBef>
              <a:spcAft>
                <a:spcPts val="0"/>
              </a:spcAft>
              <a:buSzPts val="1800"/>
              <a:buNone/>
            </a:pPr>
            <a:r>
              <a:t/>
            </a:r>
            <a:endParaRPr sz="1100">
              <a:solidFill>
                <a:srgbClr val="222222"/>
              </a:solidFill>
            </a:endParaRPr>
          </a:p>
        </p:txBody>
      </p:sp>
      <p:sp>
        <p:nvSpPr>
          <p:cNvPr id="1247" name="Google Shape;1247;g3c9635f887b_0_14"/>
          <p:cNvSpPr txBox="1"/>
          <p:nvPr/>
        </p:nvSpPr>
        <p:spPr>
          <a:xfrm>
            <a:off x="5394250" y="530200"/>
            <a:ext cx="34347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1" lang="sv" sz="1200" u="none" cap="none" strike="noStrike">
                <a:solidFill>
                  <a:schemeClr val="accent2"/>
                </a:solidFill>
                <a:highlight>
                  <a:srgbClr val="FFFFFF"/>
                </a:highlight>
                <a:latin typeface="Source Sans 3 Black"/>
                <a:ea typeface="Source Sans 3 Black"/>
                <a:cs typeface="Source Sans 3 Black"/>
                <a:sym typeface="Source Sans 3 Black"/>
              </a:rPr>
              <a:t>"Thank you for the warm welcome! I am impressed by the dynamic in Linköping! The city’s ability to create an ecosystem that brings together industry, research, and academia is remarkable. This collaborative approach is not only inspiring — it represents a true competitive advantage to attract talent, accelerate innovation, and develop sustainable solutions.” </a:t>
            </a:r>
            <a:endParaRPr b="0" i="1" sz="1200" u="none" cap="none" strike="noStrike">
              <a:solidFill>
                <a:schemeClr val="accent2"/>
              </a:solidFill>
              <a:highlight>
                <a:srgbClr val="FFFFFF"/>
              </a:highlight>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highlight>
                <a:srgbClr val="FFFFFF"/>
              </a:highlight>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1200"/>
              <a:buFont typeface="Arial"/>
              <a:buNone/>
            </a:pPr>
            <a:r>
              <a:rPr b="0" i="0" lang="sv" sz="1200" u="none" cap="none" strike="noStrike">
                <a:solidFill>
                  <a:schemeClr val="lt1"/>
                </a:solidFill>
                <a:highlight>
                  <a:srgbClr val="FFFFFF"/>
                </a:highlight>
                <a:latin typeface="Source Sans 3 Black"/>
                <a:ea typeface="Source Sans 3 Black"/>
                <a:cs typeface="Source Sans 3 Black"/>
                <a:sym typeface="Source Sans 3 Black"/>
              </a:rPr>
              <a:t>- Jean François Calmels, Deputy General Manager Actia Group</a:t>
            </a:r>
            <a:endParaRPr b="0" i="0" sz="1500" u="none" cap="none" strike="noStrike">
              <a:solidFill>
                <a:schemeClr val="lt1"/>
              </a:solidFill>
              <a:latin typeface="Source Sans 3 Black"/>
              <a:ea typeface="Source Sans 3 Black"/>
              <a:cs typeface="Source Sans 3 Black"/>
              <a:sym typeface="Source Sans 3 Black"/>
            </a:endParaRPr>
          </a:p>
        </p:txBody>
      </p:sp>
      <p:sp>
        <p:nvSpPr>
          <p:cNvPr id="1248" name="Google Shape;1248;g3c9635f887b_0_14"/>
          <p:cNvSpPr txBox="1"/>
          <p:nvPr/>
        </p:nvSpPr>
        <p:spPr>
          <a:xfrm>
            <a:off x="5394250" y="3091300"/>
            <a:ext cx="3604500" cy="164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1" lang="sv" sz="1200" u="none" cap="none" strike="noStrike">
                <a:solidFill>
                  <a:schemeClr val="accent2"/>
                </a:solidFill>
                <a:highlight>
                  <a:srgbClr val="FFFFFF"/>
                </a:highlight>
                <a:latin typeface="Source Sans 3 Black"/>
                <a:ea typeface="Source Sans 3 Black"/>
                <a:cs typeface="Source Sans 3 Black"/>
                <a:sym typeface="Source Sans 3 Black"/>
              </a:rPr>
              <a:t>“Thank you for a great meeting. Linköping is a region with strong forward momentum. Sigma will do everything we can to help continue this journey of growth.”</a:t>
            </a:r>
            <a:r>
              <a:rPr b="0" i="1" lang="sv" sz="1200" u="none" cap="none" strike="noStrike">
                <a:solidFill>
                  <a:srgbClr val="222222"/>
                </a:solidFill>
                <a:highlight>
                  <a:srgbClr val="FFFFFF"/>
                </a:highlight>
                <a:latin typeface="Source Sans 3 Black"/>
                <a:ea typeface="Source Sans 3 Black"/>
                <a:cs typeface="Source Sans 3 Black"/>
                <a:sym typeface="Source Sans 3 Black"/>
              </a:rPr>
              <a:t> </a:t>
            </a:r>
            <a:endParaRPr b="0" i="1" sz="1200" u="none" cap="none" strike="noStrike">
              <a:solidFill>
                <a:srgbClr val="222222"/>
              </a:solidFill>
              <a:highlight>
                <a:srgbClr val="FFFFFF"/>
              </a:highlight>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highlight>
                <a:srgbClr val="FFFFFF"/>
              </a:highlight>
              <a:latin typeface="Source Sans 3 Black"/>
              <a:ea typeface="Source Sans 3 Black"/>
              <a:cs typeface="Source Sans 3 Black"/>
              <a:sym typeface="Source Sans 3 Black"/>
            </a:endParaRPr>
          </a:p>
          <a:p>
            <a:pPr indent="0" lvl="0" marL="0" marR="0" rtl="0" algn="l">
              <a:lnSpc>
                <a:spcPct val="115000"/>
              </a:lnSpc>
              <a:spcBef>
                <a:spcPts val="0"/>
              </a:spcBef>
              <a:spcAft>
                <a:spcPts val="0"/>
              </a:spcAft>
              <a:buClr>
                <a:srgbClr val="000000"/>
              </a:buClr>
              <a:buSzPts val="1200"/>
              <a:buFont typeface="Arial"/>
              <a:buNone/>
            </a:pPr>
            <a:r>
              <a:rPr b="0" i="0" lang="sv" sz="1200" u="none" cap="none" strike="noStrike">
                <a:solidFill>
                  <a:schemeClr val="lt1"/>
                </a:solidFill>
                <a:highlight>
                  <a:srgbClr val="FFFFFF"/>
                </a:highlight>
                <a:latin typeface="Source Sans 3 Black"/>
                <a:ea typeface="Source Sans 3 Black"/>
                <a:cs typeface="Source Sans 3 Black"/>
                <a:sym typeface="Source Sans 3 Black"/>
              </a:rPr>
              <a:t>- Johan Edlund, CEO Sigma Technology IT Group AB</a:t>
            </a:r>
            <a:endParaRPr b="0" i="0" sz="1200" u="none" cap="none" strike="noStrike">
              <a:solidFill>
                <a:schemeClr val="lt1"/>
              </a:solidFill>
              <a:latin typeface="Source Sans 3 Black"/>
              <a:ea typeface="Source Sans 3 Black"/>
              <a:cs typeface="Source Sans 3 Black"/>
              <a:sym typeface="Source Sans 3 Black"/>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inköping Science Park">
  <a:themeElements>
    <a:clrScheme name="Simple Dark">
      <a:dk1>
        <a:srgbClr val="FFFFFF"/>
      </a:dk1>
      <a:lt1>
        <a:srgbClr val="212121"/>
      </a:lt1>
      <a:dk2>
        <a:srgbClr val="303030"/>
      </a:dk2>
      <a:lt2>
        <a:srgbClr val="ADADAD"/>
      </a:lt2>
      <a:accent1>
        <a:srgbClr val="8E1082"/>
      </a:accent1>
      <a:accent2>
        <a:srgbClr val="E94591"/>
      </a:accent2>
      <a:accent3>
        <a:srgbClr val="F4B863"/>
      </a:accent3>
      <a:accent4>
        <a:srgbClr val="FFFFFF"/>
      </a:accent4>
      <a:accent5>
        <a:srgbClr val="FFFFFF"/>
      </a:accent5>
      <a:accent6>
        <a:srgbClr val="FFFFFF"/>
      </a:accent6>
      <a:hlink>
        <a:srgbClr val="8938FC"/>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oT World">
  <a:themeElements>
    <a:clrScheme name="Simple Dark">
      <a:dk1>
        <a:srgbClr val="FFFFFF"/>
      </a:dk1>
      <a:lt1>
        <a:srgbClr val="212121"/>
      </a:lt1>
      <a:dk2>
        <a:srgbClr val="303030"/>
      </a:dk2>
      <a:lt2>
        <a:srgbClr val="ADADAD"/>
      </a:lt2>
      <a:accent1>
        <a:srgbClr val="26B192"/>
      </a:accent1>
      <a:accent2>
        <a:srgbClr val="3BD2DA"/>
      </a:accent2>
      <a:accent3>
        <a:srgbClr val="3DB2DA"/>
      </a:accent3>
      <a:accent4>
        <a:srgbClr val="6BC9B3"/>
      </a:accent4>
      <a:accent5>
        <a:srgbClr val="FFFFFF"/>
      </a:accent5>
      <a:accent6>
        <a:srgbClr val="FFFFFF"/>
      </a:accent6>
      <a:hlink>
        <a:srgbClr val="8938FC"/>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yberly">
  <a:themeElements>
    <a:clrScheme name="Simple Dark">
      <a:dk1>
        <a:srgbClr val="FFFFFF"/>
      </a:dk1>
      <a:lt1>
        <a:srgbClr val="212121"/>
      </a:lt1>
      <a:dk2>
        <a:srgbClr val="303030"/>
      </a:dk2>
      <a:lt2>
        <a:srgbClr val="ADADAD"/>
      </a:lt2>
      <a:accent1>
        <a:srgbClr val="960088"/>
      </a:accent1>
      <a:accent2>
        <a:srgbClr val="F34497"/>
      </a:accent2>
      <a:accent3>
        <a:srgbClr val="0DBA94"/>
      </a:accent3>
      <a:accent4>
        <a:srgbClr val="54F0DB"/>
      </a:accent4>
      <a:accent5>
        <a:srgbClr val="FFFFFF"/>
      </a:accent5>
      <a:accent6>
        <a:srgbClr val="FFFFFF"/>
      </a:accent6>
      <a:hlink>
        <a:srgbClr val="8938FC"/>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inköping Science Park">
  <a:themeElements>
    <a:clrScheme name="Simple Dark">
      <a:dk1>
        <a:srgbClr val="FFFFFF"/>
      </a:dk1>
      <a:lt1>
        <a:srgbClr val="212121"/>
      </a:lt1>
      <a:dk2>
        <a:srgbClr val="303030"/>
      </a:dk2>
      <a:lt2>
        <a:srgbClr val="ADADAD"/>
      </a:lt2>
      <a:accent1>
        <a:srgbClr val="8E1082"/>
      </a:accent1>
      <a:accent2>
        <a:srgbClr val="E94591"/>
      </a:accent2>
      <a:accent3>
        <a:srgbClr val="F4B863"/>
      </a:accent3>
      <a:accent4>
        <a:srgbClr val="FFFFFF"/>
      </a:accent4>
      <a:accent5>
        <a:srgbClr val="FFFFFF"/>
      </a:accent5>
      <a:accent6>
        <a:srgbClr val="FFFFFF"/>
      </a:accent6>
      <a:hlink>
        <a:srgbClr val="8938FC"/>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