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21"/>
  </p:notes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</p:sldIdLst>
  <p:sldSz cx="9144000" cy="5143500" type="screen16x9"/>
  <p:notesSz cx="6858000" cy="9144000"/>
  <p:embeddedFontLst>
    <p:embeddedFont>
      <p:font typeface="Source Sans 3" panose="020B0503030403020204" pitchFamily="34" charset="0"/>
      <p:regular r:id="rId22"/>
      <p:bold r:id="rId23"/>
      <p:italic r:id="rId24"/>
      <p:boldItalic r:id="rId25"/>
    </p:embeddedFont>
    <p:embeddedFont>
      <p:font typeface="Source Sans 3 Black" panose="020B0503030403020204" pitchFamily="34" charset="0"/>
      <p:bold r:id="rId26"/>
      <p:boldItalic r:id="rId27"/>
    </p:embeddedFont>
    <p:embeddedFont>
      <p:font typeface="Source Sans 3 Light" panose="020B0403030403020204" pitchFamily="34" charset="0"/>
      <p:regular r:id="rId28"/>
      <p:bold r:id="rId29"/>
      <p:italic r:id="rId30"/>
      <p:boldItalic r:id="rId31"/>
    </p:embeddedFont>
    <p:embeddedFont>
      <p:font typeface="Source Sans 3 Medium" panose="020B0503030403020204" pitchFamily="34" charset="0"/>
      <p:regular r:id="rId32"/>
      <p:bold r:id="rId33"/>
      <p:italic r:id="rId34"/>
      <p:boldItalic r:id="rId35"/>
    </p:embeddedFont>
    <p:embeddedFont>
      <p:font typeface="Source Sans Pro" panose="020B0503030403020204" pitchFamily="34" charset="0"/>
      <p:regular r:id="rId36"/>
      <p:bold r:id="rId37"/>
      <p:italic r:id="rId38"/>
    </p:embeddedFont>
    <p:embeddedFont>
      <p:font typeface="Source Sans Pro Light" panose="020B0403030403020204" pitchFamily="34" charset="0"/>
      <p:regular r:id="rId39"/>
      <p: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76"/>
  </p:normalViewPr>
  <p:slideViewPr>
    <p:cSldViewPr snapToGrid="0">
      <p:cViewPr varScale="1">
        <p:scale>
          <a:sx n="141" d="100"/>
          <a:sy n="141" d="100"/>
        </p:scale>
        <p:origin x="808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90346f4582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90346f4582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3bed0fcac5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3bed0fcac5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3bed0fcac5d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3bed0fcac5d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3bed0fcac5d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3bed0fcac5d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3bed0fcac5d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3bed0fcac5d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3bed0fcac5d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3bed0fcac5d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3bed0fcac5d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3bed0fcac5d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3bed0fcac5d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3bed0fcac5d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bed0fcac5d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3bed0fcac5d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3bed0fcac5d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3bed0fcac5d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bed0fcac5d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3bed0fcac5d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b6c6c29a59_0_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b6c6c29a59_0_3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3bb8b588ad6_1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3bb8b588ad6_1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90346f4582_1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390346f4582_1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90346f4582_1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390346f4582_1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390346f4582_1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390346f4582_1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a7ca8e4b27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3a7ca8e4b27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bed0fcac5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3bed0fcac5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3bed0fcac5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3bed0fcac5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nehåll, bild och rubrik">
  <p:cSld name="TITLE_1_1_1_3_1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1" title="AI Öst_Vision blue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4508127" y="512800"/>
            <a:ext cx="122549" cy="9149201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  <p:sp>
        <p:nvSpPr>
          <p:cNvPr id="65" name="Google Shape;65;p11"/>
          <p:cNvSpPr>
            <a:spLocks noGrp="1"/>
          </p:cNvSpPr>
          <p:nvPr>
            <p:ph type="pic" idx="2"/>
          </p:nvPr>
        </p:nvSpPr>
        <p:spPr>
          <a:xfrm>
            <a:off x="533500" y="539600"/>
            <a:ext cx="3718500" cy="3985200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11"/>
          <p:cNvSpPr txBox="1">
            <a:spLocks noGrp="1"/>
          </p:cNvSpPr>
          <p:nvPr>
            <p:ph type="title"/>
          </p:nvPr>
        </p:nvSpPr>
        <p:spPr>
          <a:xfrm>
            <a:off x="4747350" y="1473050"/>
            <a:ext cx="3969900" cy="211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Source Sans 3"/>
              <a:buNone/>
              <a:defRPr sz="3000" b="1">
                <a:solidFill>
                  <a:srgbClr val="000000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/>
          <p:nvPr/>
        </p:nvSpPr>
        <p:spPr>
          <a:xfrm>
            <a:off x="-3828675" y="0"/>
            <a:ext cx="3520500" cy="51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 b="1">
                <a:latin typeface="Source Sans 3"/>
                <a:ea typeface="Source Sans 3"/>
                <a:cs typeface="Source Sans 3"/>
                <a:sym typeface="Source Sans 3"/>
              </a:rPr>
              <a:t>Innehåll</a:t>
            </a:r>
            <a:endParaRPr sz="1800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>
                <a:latin typeface="Source Sans 3"/>
                <a:ea typeface="Source Sans 3"/>
                <a:cs typeface="Source Sans 3"/>
                <a:sym typeface="Source Sans 3"/>
              </a:rPr>
              <a:t>Lägg till bild genom att klicka på den grå rutan. För att byta bild, högerklicka och välj “ersätt bild”.</a:t>
            </a:r>
            <a:endParaRPr sz="1800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>
                <a:latin typeface="Source Sans 3"/>
                <a:ea typeface="Source Sans 3"/>
                <a:cs typeface="Source Sans 3"/>
                <a:sym typeface="Source Sans 3"/>
              </a:rPr>
              <a:t>Håll rubriken kort och koncis.</a:t>
            </a:r>
            <a:endParaRPr sz="1800">
              <a:latin typeface="Source Sans 3"/>
              <a:ea typeface="Source Sans 3"/>
              <a:cs typeface="Source Sans 3"/>
              <a:sym typeface="Source Sans 3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ånga bilder">
  <p:cSld name="TITLE_1_1_1_3_1_1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  <p:sp>
        <p:nvSpPr>
          <p:cNvPr id="70" name="Google Shape;70;p12"/>
          <p:cNvSpPr>
            <a:spLocks noGrp="1"/>
          </p:cNvSpPr>
          <p:nvPr>
            <p:ph type="pic" idx="2"/>
          </p:nvPr>
        </p:nvSpPr>
        <p:spPr>
          <a:xfrm>
            <a:off x="609700" y="539600"/>
            <a:ext cx="3718500" cy="3985200"/>
          </a:xfrm>
          <a:prstGeom prst="rect">
            <a:avLst/>
          </a:prstGeom>
          <a:noFill/>
          <a:ln>
            <a:noFill/>
          </a:ln>
        </p:spPr>
      </p:sp>
      <p:sp>
        <p:nvSpPr>
          <p:cNvPr id="71" name="Google Shape;71;p12"/>
          <p:cNvSpPr>
            <a:spLocks noGrp="1"/>
          </p:cNvSpPr>
          <p:nvPr>
            <p:ph type="pic" idx="3"/>
          </p:nvPr>
        </p:nvSpPr>
        <p:spPr>
          <a:xfrm>
            <a:off x="4450175" y="2635100"/>
            <a:ext cx="4023300" cy="1889700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12"/>
          <p:cNvSpPr>
            <a:spLocks noGrp="1"/>
          </p:cNvSpPr>
          <p:nvPr>
            <p:ph type="pic" idx="4"/>
          </p:nvPr>
        </p:nvSpPr>
        <p:spPr>
          <a:xfrm>
            <a:off x="4450175" y="554825"/>
            <a:ext cx="1950600" cy="1950600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12"/>
          <p:cNvSpPr>
            <a:spLocks noGrp="1"/>
          </p:cNvSpPr>
          <p:nvPr>
            <p:ph type="pic" idx="5"/>
          </p:nvPr>
        </p:nvSpPr>
        <p:spPr>
          <a:xfrm>
            <a:off x="6522750" y="554825"/>
            <a:ext cx="1950600" cy="1950600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12"/>
          <p:cNvSpPr txBox="1"/>
          <p:nvPr/>
        </p:nvSpPr>
        <p:spPr>
          <a:xfrm>
            <a:off x="-3828675" y="0"/>
            <a:ext cx="3520500" cy="51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 b="1">
                <a:latin typeface="Source Sans 3"/>
                <a:ea typeface="Source Sans 3"/>
                <a:cs typeface="Source Sans 3"/>
                <a:sym typeface="Source Sans 3"/>
              </a:rPr>
              <a:t>Innehåll: bilder</a:t>
            </a:r>
            <a:endParaRPr sz="1800" b="1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>
                <a:latin typeface="Source Sans 3"/>
                <a:ea typeface="Source Sans 3"/>
                <a:cs typeface="Source Sans 3"/>
                <a:sym typeface="Source Sans 3"/>
              </a:rPr>
              <a:t>Klicka på rutorna för att lägga till egna bilder. För att byta bild, högerklicka och välj “ersätt bild”.</a:t>
            </a:r>
            <a:endParaRPr sz="1800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pic>
        <p:nvPicPr>
          <p:cNvPr id="75" name="Google Shape;75;p12" title="AI Öst_Vision blue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4508127" y="512800"/>
            <a:ext cx="122549" cy="9149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nehåll, text">
  <p:cSld name="TITLE_1_1_1_2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3" title="AI Öst_Vision blue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70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3"/>
          <p:cNvSpPr/>
          <p:nvPr/>
        </p:nvSpPr>
        <p:spPr>
          <a:xfrm>
            <a:off x="129375" y="98700"/>
            <a:ext cx="8905500" cy="4946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79" name="Google Shape;79;p13"/>
          <p:cNvSpPr txBox="1">
            <a:spLocks noGrp="1"/>
          </p:cNvSpPr>
          <p:nvPr>
            <p:ph type="ctrTitle"/>
          </p:nvPr>
        </p:nvSpPr>
        <p:spPr>
          <a:xfrm>
            <a:off x="896450" y="1453650"/>
            <a:ext cx="3437400" cy="223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Source Sans 3"/>
              <a:buNone/>
              <a:defRPr sz="3000" b="1">
                <a:solidFill>
                  <a:srgbClr val="000000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body" idx="1"/>
          </p:nvPr>
        </p:nvSpPr>
        <p:spPr>
          <a:xfrm>
            <a:off x="4667350" y="489900"/>
            <a:ext cx="4014000" cy="41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latin typeface="Source Sans 3 Light"/>
                <a:ea typeface="Source Sans 3 Light"/>
                <a:cs typeface="Source Sans 3 Light"/>
                <a:sym typeface="Source Sans 3 Light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2" name="Google Shape;82;p13"/>
          <p:cNvSpPr txBox="1"/>
          <p:nvPr/>
        </p:nvSpPr>
        <p:spPr>
          <a:xfrm>
            <a:off x="-3828675" y="0"/>
            <a:ext cx="3520500" cy="51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 b="1">
                <a:latin typeface="Source Sans 3"/>
                <a:ea typeface="Source Sans 3"/>
                <a:cs typeface="Source Sans 3"/>
                <a:sym typeface="Source Sans 3"/>
              </a:rPr>
              <a:t>Innehåll: text</a:t>
            </a:r>
            <a:endParaRPr sz="1800" b="1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>
                <a:latin typeface="Source Sans 3"/>
                <a:ea typeface="Source Sans 3"/>
                <a:cs typeface="Source Sans 3"/>
                <a:sym typeface="Source Sans 3"/>
              </a:rPr>
              <a:t>Används när du har punktlistor eller textparagrafer.</a:t>
            </a:r>
            <a:endParaRPr sz="1800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>
                <a:latin typeface="Source Sans 3"/>
                <a:ea typeface="Source Sans 3"/>
                <a:cs typeface="Source Sans 3"/>
                <a:sym typeface="Source Sans 3"/>
              </a:rPr>
              <a:t>Tänk på att göra mellanrum mellan paragrafer och att hålla texten kort för att öka läsbarheten.</a:t>
            </a:r>
            <a:endParaRPr sz="1800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>
                <a:latin typeface="Source Sans 3"/>
                <a:ea typeface="Source Sans 3"/>
                <a:cs typeface="Source Sans 3"/>
                <a:sym typeface="Source Sans 3"/>
              </a:rPr>
              <a:t>Lägg gärna till en bakgrundsbild enligt instruktionerna till höger.</a:t>
            </a:r>
            <a:endParaRPr sz="1800">
              <a:latin typeface="Source Sans 3"/>
              <a:ea typeface="Source Sans 3"/>
              <a:cs typeface="Source Sans 3"/>
              <a:sym typeface="Source Sans 3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, färgad ram – Purple Sky">
  <p:cSld name="TITLE_1_1_1_2_1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4" title="AI Öst_Vision blue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70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4"/>
          <p:cNvSpPr/>
          <p:nvPr/>
        </p:nvSpPr>
        <p:spPr>
          <a:xfrm>
            <a:off x="129375" y="98700"/>
            <a:ext cx="8905500" cy="4946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86" name="Google Shape;86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  <p:sp>
        <p:nvSpPr>
          <p:cNvPr id="87" name="Google Shape;87;p14"/>
          <p:cNvSpPr txBox="1"/>
          <p:nvPr/>
        </p:nvSpPr>
        <p:spPr>
          <a:xfrm>
            <a:off x="-3828675" y="0"/>
            <a:ext cx="3520500" cy="51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 b="1">
                <a:latin typeface="Source Sans 3"/>
                <a:ea typeface="Source Sans 3"/>
                <a:cs typeface="Source Sans 3"/>
                <a:sym typeface="Source Sans 3"/>
              </a:rPr>
              <a:t>Blank</a:t>
            </a:r>
            <a:endParaRPr sz="1800" b="1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>
                <a:latin typeface="Source Sans 3"/>
                <a:ea typeface="Source Sans 3"/>
                <a:cs typeface="Source Sans 3"/>
                <a:sym typeface="Source Sans 3"/>
              </a:rPr>
              <a:t>Används när du har innehåll som inte passar in i någon temamall, t.ex. en tabell.</a:t>
            </a:r>
            <a:endParaRPr sz="1800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>
                <a:latin typeface="Source Sans 3"/>
                <a:ea typeface="Source Sans 3"/>
                <a:cs typeface="Source Sans 3"/>
                <a:sym typeface="Source Sans 3"/>
              </a:rPr>
              <a:t>Se till att innehållet är neutralt färgsatt eller matchar färgtemat.</a:t>
            </a:r>
            <a:endParaRPr sz="1800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>
                <a:latin typeface="Source Sans 3"/>
                <a:ea typeface="Source Sans 3"/>
                <a:cs typeface="Source Sans 3"/>
                <a:sym typeface="Source Sans 3"/>
              </a:rPr>
              <a:t>Lägg gärna till en bakgrundsbild enligt instruktionerna till höger.</a:t>
            </a:r>
            <a:endParaRPr sz="1800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 b="1">
                <a:latin typeface="Source Sans 3"/>
                <a:ea typeface="Source Sans 3"/>
                <a:cs typeface="Source Sans 3"/>
                <a:sym typeface="Source Sans 3"/>
              </a:rPr>
              <a:t>OBS! Ska endast användas när ingen annan mall passar syftet. </a:t>
            </a:r>
            <a:endParaRPr sz="1800" b="1">
              <a:latin typeface="Source Sans 3"/>
              <a:ea typeface="Source Sans 3"/>
              <a:cs typeface="Source Sans 3"/>
              <a:sym typeface="Source Sans 3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, större brödtext">
  <p:cSld name="TITLE_1_1_1_1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5" title="AI Öst_Vision blue.jpg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505"/>
            <a:ext cx="433384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5"/>
          <p:cNvSpPr txBox="1">
            <a:spLocks noGrp="1"/>
          </p:cNvSpPr>
          <p:nvPr>
            <p:ph type="ctrTitle"/>
          </p:nvPr>
        </p:nvSpPr>
        <p:spPr>
          <a:xfrm>
            <a:off x="449150" y="338900"/>
            <a:ext cx="3524100" cy="44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ource Sans 3"/>
              <a:buNone/>
              <a:defRPr b="1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body" idx="1"/>
          </p:nvPr>
        </p:nvSpPr>
        <p:spPr>
          <a:xfrm>
            <a:off x="4810225" y="489900"/>
            <a:ext cx="3871200" cy="41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latin typeface="Source Sans 3 Light"/>
                <a:ea typeface="Source Sans 3 Light"/>
                <a:cs typeface="Source Sans 3 Light"/>
                <a:sym typeface="Source Sans 3 Light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3" name="Google Shape;93;p15"/>
          <p:cNvSpPr txBox="1"/>
          <p:nvPr/>
        </p:nvSpPr>
        <p:spPr>
          <a:xfrm>
            <a:off x="-3828675" y="0"/>
            <a:ext cx="3520500" cy="51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 b="1">
                <a:latin typeface="Source Sans 3"/>
                <a:ea typeface="Source Sans 3"/>
                <a:cs typeface="Source Sans 3"/>
                <a:sym typeface="Source Sans 3"/>
              </a:rPr>
              <a:t>Innehåll</a:t>
            </a:r>
            <a:endParaRPr sz="1800" b="1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>
                <a:latin typeface="Source Sans 3"/>
                <a:ea typeface="Source Sans 3"/>
                <a:cs typeface="Source Sans 3"/>
                <a:sym typeface="Source Sans 3"/>
              </a:rPr>
              <a:t>Används för paragrafer med något större text.</a:t>
            </a:r>
            <a:endParaRPr sz="1800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>
                <a:latin typeface="Source Sans 3"/>
                <a:ea typeface="Source Sans 3"/>
                <a:cs typeface="Source Sans 3"/>
                <a:sym typeface="Source Sans 3"/>
              </a:rPr>
              <a:t>Lägg till en </a:t>
            </a:r>
            <a:r>
              <a:rPr lang="sv" sz="1800" b="1">
                <a:latin typeface="Source Sans 3"/>
                <a:ea typeface="Source Sans 3"/>
                <a:cs typeface="Source Sans 3"/>
                <a:sym typeface="Source Sans 3"/>
              </a:rPr>
              <a:t>bakgrundsbild</a:t>
            </a:r>
            <a:r>
              <a:rPr lang="sv" sz="1800">
                <a:latin typeface="Source Sans 3"/>
                <a:ea typeface="Source Sans 3"/>
                <a:cs typeface="Source Sans 3"/>
                <a:sym typeface="Source Sans 3"/>
              </a:rPr>
              <a:t> enligt instruktionerna till höger.</a:t>
            </a:r>
            <a:endParaRPr sz="1800">
              <a:latin typeface="Source Sans 3"/>
              <a:ea typeface="Source Sans 3"/>
              <a:cs typeface="Source Sans 3"/>
              <a:sym typeface="Source Sans 3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2">
  <p:cSld name="TITLE_1_1_1_1_1">
    <p:bg>
      <p:bgPr>
        <a:noFill/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6" title="AI Öst_Vision blue.jpg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500"/>
            <a:ext cx="335322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6"/>
          <p:cNvSpPr/>
          <p:nvPr/>
        </p:nvSpPr>
        <p:spPr>
          <a:xfrm>
            <a:off x="151350" y="123150"/>
            <a:ext cx="8841300" cy="48972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97" name="Google Shape;97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  <p:sp>
        <p:nvSpPr>
          <p:cNvPr id="98" name="Google Shape;98;p16"/>
          <p:cNvSpPr txBox="1"/>
          <p:nvPr/>
        </p:nvSpPr>
        <p:spPr>
          <a:xfrm>
            <a:off x="-3828675" y="0"/>
            <a:ext cx="3520500" cy="51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 b="1">
                <a:latin typeface="Source Sans 3"/>
                <a:ea typeface="Source Sans 3"/>
                <a:cs typeface="Source Sans 3"/>
                <a:sym typeface="Source Sans 3"/>
              </a:rPr>
              <a:t>Titelkort</a:t>
            </a:r>
            <a:endParaRPr sz="1800" b="1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>
                <a:latin typeface="Source Sans 3"/>
                <a:ea typeface="Source Sans 3"/>
                <a:cs typeface="Source Sans 3"/>
                <a:sym typeface="Source Sans 3"/>
              </a:rPr>
              <a:t>Används i början av presentationen, eller när ämnet ändras.</a:t>
            </a:r>
            <a:endParaRPr sz="1800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>
                <a:latin typeface="Source Sans 3"/>
                <a:ea typeface="Source Sans 3"/>
                <a:cs typeface="Source Sans 3"/>
                <a:sym typeface="Source Sans 3"/>
              </a:rPr>
              <a:t>Håll rubriken och underrubriken kort och koncis.  </a:t>
            </a:r>
            <a:endParaRPr sz="1800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>
                <a:latin typeface="Source Sans 3"/>
                <a:ea typeface="Source Sans 3"/>
                <a:cs typeface="Source Sans 3"/>
                <a:sym typeface="Source Sans 3"/>
              </a:rPr>
              <a:t>Lägg gärna till en </a:t>
            </a:r>
            <a:r>
              <a:rPr lang="sv" sz="1800" b="1">
                <a:latin typeface="Source Sans 3"/>
                <a:ea typeface="Source Sans 3"/>
                <a:cs typeface="Source Sans 3"/>
                <a:sym typeface="Source Sans 3"/>
              </a:rPr>
              <a:t>bakgrundsbild </a:t>
            </a:r>
            <a:r>
              <a:rPr lang="sv" sz="1800">
                <a:latin typeface="Source Sans 3"/>
                <a:ea typeface="Source Sans 3"/>
                <a:cs typeface="Source Sans 3"/>
                <a:sym typeface="Source Sans 3"/>
              </a:rPr>
              <a:t>enligt instruktionerna till höger.</a:t>
            </a:r>
            <a:endParaRPr sz="1800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306925" y="363075"/>
            <a:ext cx="2691600" cy="1803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ource Sans 3"/>
              <a:buNone/>
              <a:defRPr sz="3000">
                <a:solidFill>
                  <a:schemeClr val="dk1"/>
                </a:solidFill>
                <a:latin typeface="Source Sans 3 Black"/>
                <a:ea typeface="Source Sans 3 Black"/>
                <a:cs typeface="Source Sans 3 Black"/>
                <a:sym typeface="Source Sans 3 Black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body" idx="1"/>
          </p:nvPr>
        </p:nvSpPr>
        <p:spPr>
          <a:xfrm>
            <a:off x="306850" y="2274275"/>
            <a:ext cx="2691600" cy="25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400">
                <a:solidFill>
                  <a:schemeClr val="dk1"/>
                </a:solidFill>
                <a:latin typeface="Source Sans 3 Light"/>
                <a:ea typeface="Source Sans 3 Light"/>
                <a:cs typeface="Source Sans 3 Light"/>
                <a:sym typeface="Source Sans 3 Light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101" name="Google Shape;101;p16"/>
          <p:cNvCxnSpPr/>
          <p:nvPr/>
        </p:nvCxnSpPr>
        <p:spPr>
          <a:xfrm rot="10800000">
            <a:off x="1808250" y="2205350"/>
            <a:ext cx="10977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">
  <p:cSld name="TITLE_1_1_2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7" title="AI Öst_Vision blue.jpg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50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7"/>
          <p:cNvSpPr/>
          <p:nvPr/>
        </p:nvSpPr>
        <p:spPr>
          <a:xfrm>
            <a:off x="188088" y="175825"/>
            <a:ext cx="8767200" cy="48165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05" name="Google Shape;105;p17"/>
          <p:cNvSpPr/>
          <p:nvPr/>
        </p:nvSpPr>
        <p:spPr>
          <a:xfrm>
            <a:off x="4299975" y="175625"/>
            <a:ext cx="4655400" cy="4816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106" name="Google Shape;106;p17"/>
          <p:cNvSpPr txBox="1">
            <a:spLocks noGrp="1"/>
          </p:cNvSpPr>
          <p:nvPr>
            <p:ph type="ctrTitle"/>
          </p:nvPr>
        </p:nvSpPr>
        <p:spPr>
          <a:xfrm>
            <a:off x="4788100" y="510750"/>
            <a:ext cx="3791400" cy="135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ource Sans 3"/>
              <a:buNone/>
              <a:defRPr sz="3000">
                <a:solidFill>
                  <a:schemeClr val="lt1"/>
                </a:solidFill>
                <a:latin typeface="Source Sans 3 Black"/>
                <a:ea typeface="Source Sans 3 Black"/>
                <a:cs typeface="Source Sans 3 Black"/>
                <a:sym typeface="Source Sans 3 Black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3000"/>
              <a:buFont typeface="Source Sans 3"/>
              <a:buNone/>
              <a:defRPr sz="3000">
                <a:latin typeface="Source Sans 3"/>
                <a:ea typeface="Source Sans 3"/>
                <a:cs typeface="Source Sans 3"/>
                <a:sym typeface="Source Sans 3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SzPts val="3000"/>
              <a:buFont typeface="Source Sans 3"/>
              <a:buNone/>
              <a:defRPr sz="3000">
                <a:latin typeface="Source Sans 3"/>
                <a:ea typeface="Source Sans 3"/>
                <a:cs typeface="Source Sans 3"/>
                <a:sym typeface="Source Sans 3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SzPts val="3000"/>
              <a:buFont typeface="Source Sans 3"/>
              <a:buNone/>
              <a:defRPr sz="3000">
                <a:latin typeface="Source Sans 3"/>
                <a:ea typeface="Source Sans 3"/>
                <a:cs typeface="Source Sans 3"/>
                <a:sym typeface="Source Sans 3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SzPts val="3000"/>
              <a:buFont typeface="Source Sans 3"/>
              <a:buNone/>
              <a:defRPr sz="3000">
                <a:latin typeface="Source Sans 3"/>
                <a:ea typeface="Source Sans 3"/>
                <a:cs typeface="Source Sans 3"/>
                <a:sym typeface="Source Sans 3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SzPts val="3000"/>
              <a:buFont typeface="Source Sans 3"/>
              <a:buNone/>
              <a:defRPr sz="3000">
                <a:latin typeface="Source Sans 3"/>
                <a:ea typeface="Source Sans 3"/>
                <a:cs typeface="Source Sans 3"/>
                <a:sym typeface="Source Sans 3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SzPts val="3000"/>
              <a:buFont typeface="Source Sans 3"/>
              <a:buNone/>
              <a:defRPr sz="3000">
                <a:latin typeface="Source Sans 3"/>
                <a:ea typeface="Source Sans 3"/>
                <a:cs typeface="Source Sans 3"/>
                <a:sym typeface="Source Sans 3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SzPts val="3000"/>
              <a:buFont typeface="Source Sans 3"/>
              <a:buNone/>
              <a:defRPr sz="3000">
                <a:latin typeface="Source Sans 3"/>
                <a:ea typeface="Source Sans 3"/>
                <a:cs typeface="Source Sans 3"/>
                <a:sym typeface="Source Sans 3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SzPts val="3000"/>
              <a:buFont typeface="Source Sans 3"/>
              <a:buNone/>
              <a:defRPr sz="3000">
                <a:latin typeface="Source Sans 3"/>
                <a:ea typeface="Source Sans 3"/>
                <a:cs typeface="Source Sans 3"/>
                <a:sym typeface="Source Sans 3"/>
              </a:defRPr>
            </a:lvl9pPr>
          </a:lstStyle>
          <a:p>
            <a:endParaRPr/>
          </a:p>
        </p:txBody>
      </p:sp>
      <p:sp>
        <p:nvSpPr>
          <p:cNvPr id="107" name="Google Shape;107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  <p:sp>
        <p:nvSpPr>
          <p:cNvPr id="108" name="Google Shape;108;p17"/>
          <p:cNvSpPr txBox="1">
            <a:spLocks noGrp="1"/>
          </p:cNvSpPr>
          <p:nvPr>
            <p:ph type="body" idx="1"/>
          </p:nvPr>
        </p:nvSpPr>
        <p:spPr>
          <a:xfrm>
            <a:off x="4788025" y="2000725"/>
            <a:ext cx="3791400" cy="24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600">
                <a:latin typeface="Source Sans 3 Light"/>
                <a:ea typeface="Source Sans 3 Light"/>
                <a:cs typeface="Source Sans 3 Light"/>
                <a:sym typeface="Source Sans 3 Light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9" name="Google Shape;109;p17"/>
          <p:cNvSpPr txBox="1"/>
          <p:nvPr/>
        </p:nvSpPr>
        <p:spPr>
          <a:xfrm>
            <a:off x="-3739975" y="0"/>
            <a:ext cx="3364200" cy="1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 b="1">
                <a:latin typeface="Source Sans 3"/>
                <a:ea typeface="Source Sans 3"/>
                <a:cs typeface="Source Sans 3"/>
                <a:sym typeface="Source Sans 3"/>
              </a:rPr>
              <a:t>Innehåll: text</a:t>
            </a:r>
            <a:endParaRPr sz="1800" b="1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>
                <a:latin typeface="Source Sans 3"/>
                <a:ea typeface="Source Sans 3"/>
                <a:cs typeface="Source Sans 3"/>
                <a:sym typeface="Source Sans 3"/>
              </a:rPr>
              <a:t>Används för punktlistor eller paragrafer med text. </a:t>
            </a:r>
            <a:endParaRPr sz="1800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>
                <a:latin typeface="Source Sans 3"/>
                <a:ea typeface="Source Sans 3"/>
                <a:cs typeface="Source Sans 3"/>
                <a:sym typeface="Source Sans 3"/>
              </a:rPr>
              <a:t>Lägg till en </a:t>
            </a:r>
            <a:r>
              <a:rPr lang="sv" sz="1800" b="1">
                <a:latin typeface="Source Sans 3"/>
                <a:ea typeface="Source Sans 3"/>
                <a:cs typeface="Source Sans 3"/>
                <a:sym typeface="Source Sans 3"/>
              </a:rPr>
              <a:t>bakgrundsbild</a:t>
            </a:r>
            <a:r>
              <a:rPr lang="sv" sz="1800">
                <a:latin typeface="Source Sans 3"/>
                <a:ea typeface="Source Sans 3"/>
                <a:cs typeface="Source Sans 3"/>
                <a:sym typeface="Source Sans 3"/>
              </a:rPr>
              <a:t> enligt instruktionerna till höger.</a:t>
            </a:r>
            <a:endParaRPr sz="1800">
              <a:latin typeface="Source Sans 3"/>
              <a:ea typeface="Source Sans 3"/>
              <a:cs typeface="Source Sans 3"/>
              <a:sym typeface="Source Sans 3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ontaktkort ">
  <p:cSld name="TITLE_1_1_2_2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8" title="AI Öst_Vision blue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6443438" y="2448113"/>
            <a:ext cx="122549" cy="5278576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8"/>
          <p:cNvSpPr txBox="1">
            <a:spLocks noGrp="1"/>
          </p:cNvSpPr>
          <p:nvPr>
            <p:ph type="ctrTitle"/>
          </p:nvPr>
        </p:nvSpPr>
        <p:spPr>
          <a:xfrm>
            <a:off x="4559500" y="510750"/>
            <a:ext cx="3952200" cy="197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ource Sans 3"/>
              <a:buNone/>
              <a:defRPr sz="3000" b="1">
                <a:solidFill>
                  <a:schemeClr val="lt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3000"/>
              <a:buFont typeface="Source Sans 3"/>
              <a:buNone/>
              <a:defRPr sz="3000">
                <a:latin typeface="Source Sans 3"/>
                <a:ea typeface="Source Sans 3"/>
                <a:cs typeface="Source Sans 3"/>
                <a:sym typeface="Source Sans 3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SzPts val="3000"/>
              <a:buFont typeface="Source Sans 3"/>
              <a:buNone/>
              <a:defRPr sz="3000">
                <a:latin typeface="Source Sans 3"/>
                <a:ea typeface="Source Sans 3"/>
                <a:cs typeface="Source Sans 3"/>
                <a:sym typeface="Source Sans 3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SzPts val="3000"/>
              <a:buFont typeface="Source Sans 3"/>
              <a:buNone/>
              <a:defRPr sz="3000">
                <a:latin typeface="Source Sans 3"/>
                <a:ea typeface="Source Sans 3"/>
                <a:cs typeface="Source Sans 3"/>
                <a:sym typeface="Source Sans 3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SzPts val="3000"/>
              <a:buFont typeface="Source Sans 3"/>
              <a:buNone/>
              <a:defRPr sz="3000">
                <a:latin typeface="Source Sans 3"/>
                <a:ea typeface="Source Sans 3"/>
                <a:cs typeface="Source Sans 3"/>
                <a:sym typeface="Source Sans 3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SzPts val="3000"/>
              <a:buFont typeface="Source Sans 3"/>
              <a:buNone/>
              <a:defRPr sz="3000">
                <a:latin typeface="Source Sans 3"/>
                <a:ea typeface="Source Sans 3"/>
                <a:cs typeface="Source Sans 3"/>
                <a:sym typeface="Source Sans 3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SzPts val="3000"/>
              <a:buFont typeface="Source Sans 3"/>
              <a:buNone/>
              <a:defRPr sz="3000">
                <a:latin typeface="Source Sans 3"/>
                <a:ea typeface="Source Sans 3"/>
                <a:cs typeface="Source Sans 3"/>
                <a:sym typeface="Source Sans 3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SzPts val="3000"/>
              <a:buFont typeface="Source Sans 3"/>
              <a:buNone/>
              <a:defRPr sz="3000">
                <a:latin typeface="Source Sans 3"/>
                <a:ea typeface="Source Sans 3"/>
                <a:cs typeface="Source Sans 3"/>
                <a:sym typeface="Source Sans 3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SzPts val="3000"/>
              <a:buFont typeface="Source Sans 3"/>
              <a:buNone/>
              <a:defRPr sz="3000">
                <a:latin typeface="Source Sans 3"/>
                <a:ea typeface="Source Sans 3"/>
                <a:cs typeface="Source Sans 3"/>
                <a:sym typeface="Source Sans 3"/>
              </a:defRPr>
            </a:lvl9pPr>
          </a:lstStyle>
          <a:p>
            <a:endParaRPr/>
          </a:p>
        </p:txBody>
      </p:sp>
      <p:sp>
        <p:nvSpPr>
          <p:cNvPr id="113" name="Google Shape;113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body" idx="1"/>
          </p:nvPr>
        </p:nvSpPr>
        <p:spPr>
          <a:xfrm>
            <a:off x="4607125" y="2644625"/>
            <a:ext cx="3904500" cy="19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latin typeface="Source Sans 3 Light"/>
                <a:ea typeface="Source Sans 3 Light"/>
                <a:cs typeface="Source Sans 3 Light"/>
                <a:sym typeface="Source Sans 3 Light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5" name="Google Shape;115;p18"/>
          <p:cNvSpPr>
            <a:spLocks noGrp="1"/>
          </p:cNvSpPr>
          <p:nvPr>
            <p:ph type="pic" idx="2"/>
          </p:nvPr>
        </p:nvSpPr>
        <p:spPr>
          <a:xfrm>
            <a:off x="-39950" y="0"/>
            <a:ext cx="3904500" cy="5151000"/>
          </a:xfrm>
          <a:prstGeom prst="rect">
            <a:avLst/>
          </a:prstGeom>
          <a:solidFill>
            <a:schemeClr val="dk1"/>
          </a:solidFill>
          <a:ln>
            <a:noFill/>
          </a:ln>
        </p:spPr>
      </p:sp>
      <p:cxnSp>
        <p:nvCxnSpPr>
          <p:cNvPr id="116" name="Google Shape;116;p18"/>
          <p:cNvCxnSpPr/>
          <p:nvPr/>
        </p:nvCxnSpPr>
        <p:spPr>
          <a:xfrm>
            <a:off x="4701625" y="2510250"/>
            <a:ext cx="13029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7" name="Google Shape;117;p18"/>
          <p:cNvSpPr txBox="1"/>
          <p:nvPr/>
        </p:nvSpPr>
        <p:spPr>
          <a:xfrm>
            <a:off x="-3739975" y="0"/>
            <a:ext cx="33642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 b="1">
                <a:latin typeface="Source Sans 3"/>
                <a:ea typeface="Source Sans 3"/>
                <a:cs typeface="Source Sans 3"/>
                <a:sym typeface="Source Sans 3"/>
              </a:rPr>
              <a:t>Kontaktkort</a:t>
            </a:r>
            <a:endParaRPr sz="1800" b="1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>
                <a:latin typeface="Source Sans 3"/>
                <a:ea typeface="Source Sans 3"/>
                <a:cs typeface="Source Sans 3"/>
                <a:sym typeface="Source Sans 3"/>
              </a:rPr>
              <a:t>Används till exempel för avslutande kontaktkort till en person eller företag. </a:t>
            </a:r>
            <a:endParaRPr sz="1800">
              <a:latin typeface="Source Sans 3"/>
              <a:ea typeface="Source Sans 3"/>
              <a:cs typeface="Source Sans 3"/>
              <a:sym typeface="Source Sans 3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tistik">
  <p:cSld name="TITLE_1_1_2_2_1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9"/>
          <p:cNvSpPr txBox="1">
            <a:spLocks noGrp="1"/>
          </p:cNvSpPr>
          <p:nvPr>
            <p:ph type="ctrTitle"/>
          </p:nvPr>
        </p:nvSpPr>
        <p:spPr>
          <a:xfrm>
            <a:off x="531250" y="503800"/>
            <a:ext cx="3727500" cy="164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ource Sans 3"/>
              <a:buNone/>
              <a:defRPr sz="3000" b="1">
                <a:solidFill>
                  <a:schemeClr val="lt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3000"/>
              <a:buFont typeface="Source Sans 3"/>
              <a:buNone/>
              <a:defRPr sz="3000">
                <a:latin typeface="Source Sans 3"/>
                <a:ea typeface="Source Sans 3"/>
                <a:cs typeface="Source Sans 3"/>
                <a:sym typeface="Source Sans 3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SzPts val="3000"/>
              <a:buFont typeface="Source Sans 3"/>
              <a:buNone/>
              <a:defRPr sz="3000">
                <a:latin typeface="Source Sans 3"/>
                <a:ea typeface="Source Sans 3"/>
                <a:cs typeface="Source Sans 3"/>
                <a:sym typeface="Source Sans 3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SzPts val="3000"/>
              <a:buFont typeface="Source Sans 3"/>
              <a:buNone/>
              <a:defRPr sz="3000">
                <a:latin typeface="Source Sans 3"/>
                <a:ea typeface="Source Sans 3"/>
                <a:cs typeface="Source Sans 3"/>
                <a:sym typeface="Source Sans 3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SzPts val="3000"/>
              <a:buFont typeface="Source Sans 3"/>
              <a:buNone/>
              <a:defRPr sz="3000">
                <a:latin typeface="Source Sans 3"/>
                <a:ea typeface="Source Sans 3"/>
                <a:cs typeface="Source Sans 3"/>
                <a:sym typeface="Source Sans 3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SzPts val="3000"/>
              <a:buFont typeface="Source Sans 3"/>
              <a:buNone/>
              <a:defRPr sz="3000">
                <a:latin typeface="Source Sans 3"/>
                <a:ea typeface="Source Sans 3"/>
                <a:cs typeface="Source Sans 3"/>
                <a:sym typeface="Source Sans 3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SzPts val="3000"/>
              <a:buFont typeface="Source Sans 3"/>
              <a:buNone/>
              <a:defRPr sz="3000">
                <a:latin typeface="Source Sans 3"/>
                <a:ea typeface="Source Sans 3"/>
                <a:cs typeface="Source Sans 3"/>
                <a:sym typeface="Source Sans 3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SzPts val="3000"/>
              <a:buFont typeface="Source Sans 3"/>
              <a:buNone/>
              <a:defRPr sz="3000">
                <a:latin typeface="Source Sans 3"/>
                <a:ea typeface="Source Sans 3"/>
                <a:cs typeface="Source Sans 3"/>
                <a:sym typeface="Source Sans 3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SzPts val="3000"/>
              <a:buFont typeface="Source Sans 3"/>
              <a:buNone/>
              <a:defRPr sz="3000">
                <a:latin typeface="Source Sans 3"/>
                <a:ea typeface="Source Sans 3"/>
                <a:cs typeface="Source Sans 3"/>
                <a:sym typeface="Source Sans 3"/>
              </a:defRPr>
            </a:lvl9pPr>
          </a:lstStyle>
          <a:p>
            <a:endParaRPr/>
          </a:p>
        </p:txBody>
      </p:sp>
      <p:sp>
        <p:nvSpPr>
          <p:cNvPr id="120" name="Google Shape;120;p19"/>
          <p:cNvSpPr txBox="1">
            <a:spLocks noGrp="1"/>
          </p:cNvSpPr>
          <p:nvPr>
            <p:ph type="sldNum" idx="12"/>
          </p:nvPr>
        </p:nvSpPr>
        <p:spPr>
          <a:xfrm>
            <a:off x="4219433" y="46562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  <p:sp>
        <p:nvSpPr>
          <p:cNvPr id="121" name="Google Shape;121;p19"/>
          <p:cNvSpPr txBox="1">
            <a:spLocks noGrp="1"/>
          </p:cNvSpPr>
          <p:nvPr>
            <p:ph type="body" idx="1"/>
          </p:nvPr>
        </p:nvSpPr>
        <p:spPr>
          <a:xfrm>
            <a:off x="553750" y="2310899"/>
            <a:ext cx="3682500" cy="23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600">
                <a:latin typeface="Source Sans 3 Light"/>
                <a:ea typeface="Source Sans 3 Light"/>
                <a:cs typeface="Source Sans 3 Light"/>
                <a:sym typeface="Source Sans 3 Light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cxnSp>
        <p:nvCxnSpPr>
          <p:cNvPr id="122" name="Google Shape;122;p19"/>
          <p:cNvCxnSpPr/>
          <p:nvPr/>
        </p:nvCxnSpPr>
        <p:spPr>
          <a:xfrm>
            <a:off x="668400" y="2222500"/>
            <a:ext cx="13029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3" name="Google Shape;123;p19"/>
          <p:cNvSpPr txBox="1"/>
          <p:nvPr/>
        </p:nvSpPr>
        <p:spPr>
          <a:xfrm>
            <a:off x="-3739975" y="0"/>
            <a:ext cx="3364200" cy="32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 b="1">
                <a:latin typeface="Source Sans 3"/>
                <a:ea typeface="Source Sans 3"/>
                <a:cs typeface="Source Sans 3"/>
                <a:sym typeface="Source Sans 3"/>
              </a:rPr>
              <a:t>Statistik</a:t>
            </a:r>
            <a:endParaRPr sz="1800" b="1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 b="1">
                <a:latin typeface="Source Sans 3"/>
                <a:ea typeface="Source Sans 3"/>
                <a:cs typeface="Source Sans 3"/>
                <a:sym typeface="Source Sans 3"/>
              </a:rPr>
              <a:t>Statisk graf (bild):</a:t>
            </a:r>
            <a:endParaRPr sz="1800" b="1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>
                <a:latin typeface="Source Sans 3"/>
                <a:ea typeface="Source Sans 3"/>
                <a:cs typeface="Source Sans 3"/>
                <a:sym typeface="Source Sans 3"/>
              </a:rPr>
              <a:t>Klistra in din graf till höger om texten.</a:t>
            </a:r>
            <a:endParaRPr sz="1800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 b="1">
                <a:latin typeface="Source Sans 3"/>
                <a:ea typeface="Source Sans 3"/>
                <a:cs typeface="Source Sans 3"/>
                <a:sym typeface="Source Sans 3"/>
              </a:rPr>
              <a:t>Dynamisk graf: </a:t>
            </a:r>
            <a:endParaRPr sz="1800" b="1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>
                <a:latin typeface="Source Sans 3"/>
                <a:ea typeface="Source Sans 3"/>
                <a:cs typeface="Source Sans 3"/>
                <a:sym typeface="Source Sans 3"/>
              </a:rPr>
              <a:t>Duplicera valfri graf från graf-sliden och klistra in. Högerklicka på grafen för att redigera data direkt i Sheets.</a:t>
            </a:r>
            <a:endParaRPr sz="1800"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pic>
        <p:nvPicPr>
          <p:cNvPr id="124" name="Google Shape;124;p19" title="AI Öst_Vision blue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4508127" y="512800"/>
            <a:ext cx="122549" cy="9149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">
  <p:cSld name="TITLE_1_1_2_1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0" title="AI Öst_Vision blue.jpg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50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0"/>
          <p:cNvSpPr/>
          <p:nvPr/>
        </p:nvSpPr>
        <p:spPr>
          <a:xfrm>
            <a:off x="151350" y="128850"/>
            <a:ext cx="8841300" cy="48972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128" name="Google Shape;128;p20"/>
          <p:cNvSpPr/>
          <p:nvPr/>
        </p:nvSpPr>
        <p:spPr>
          <a:xfrm>
            <a:off x="4299975" y="128850"/>
            <a:ext cx="4692600" cy="4897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129" name="Google Shape;129;p20"/>
          <p:cNvSpPr txBox="1">
            <a:spLocks noGrp="1"/>
          </p:cNvSpPr>
          <p:nvPr>
            <p:ph type="ctrTitle"/>
          </p:nvPr>
        </p:nvSpPr>
        <p:spPr>
          <a:xfrm>
            <a:off x="537600" y="1078350"/>
            <a:ext cx="3462900" cy="298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ource Sans 3"/>
              <a:buNone/>
              <a:defRPr sz="3000" b="1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Font typeface="Source Sans 3"/>
              <a:buNone/>
              <a:defRPr sz="3000">
                <a:latin typeface="Source Sans 3"/>
                <a:ea typeface="Source Sans 3"/>
                <a:cs typeface="Source Sans 3"/>
                <a:sym typeface="Source Sans 3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Font typeface="Source Sans 3"/>
              <a:buNone/>
              <a:defRPr sz="3000">
                <a:latin typeface="Source Sans 3"/>
                <a:ea typeface="Source Sans 3"/>
                <a:cs typeface="Source Sans 3"/>
                <a:sym typeface="Source Sans 3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Font typeface="Source Sans 3"/>
              <a:buNone/>
              <a:defRPr sz="3000">
                <a:latin typeface="Source Sans 3"/>
                <a:ea typeface="Source Sans 3"/>
                <a:cs typeface="Source Sans 3"/>
                <a:sym typeface="Source Sans 3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Font typeface="Source Sans 3"/>
              <a:buNone/>
              <a:defRPr sz="3000">
                <a:latin typeface="Source Sans 3"/>
                <a:ea typeface="Source Sans 3"/>
                <a:cs typeface="Source Sans 3"/>
                <a:sym typeface="Source Sans 3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Font typeface="Source Sans 3"/>
              <a:buNone/>
              <a:defRPr sz="3000">
                <a:latin typeface="Source Sans 3"/>
                <a:ea typeface="Source Sans 3"/>
                <a:cs typeface="Source Sans 3"/>
                <a:sym typeface="Source Sans 3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Font typeface="Source Sans 3"/>
              <a:buNone/>
              <a:defRPr sz="3000">
                <a:latin typeface="Source Sans 3"/>
                <a:ea typeface="Source Sans 3"/>
                <a:cs typeface="Source Sans 3"/>
                <a:sym typeface="Source Sans 3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Font typeface="Source Sans 3"/>
              <a:buNone/>
              <a:defRPr sz="3000">
                <a:latin typeface="Source Sans 3"/>
                <a:ea typeface="Source Sans 3"/>
                <a:cs typeface="Source Sans 3"/>
                <a:sym typeface="Source Sans 3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Font typeface="Source Sans 3"/>
              <a:buNone/>
              <a:defRPr sz="3000">
                <a:latin typeface="Source Sans 3"/>
                <a:ea typeface="Source Sans 3"/>
                <a:cs typeface="Source Sans 3"/>
                <a:sym typeface="Source Sans 3"/>
              </a:defRPr>
            </a:lvl9pPr>
          </a:lstStyle>
          <a:p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  <p:sp>
        <p:nvSpPr>
          <p:cNvPr id="131" name="Google Shape;131;p20"/>
          <p:cNvSpPr txBox="1">
            <a:spLocks noGrp="1"/>
          </p:cNvSpPr>
          <p:nvPr>
            <p:ph type="body" idx="1"/>
          </p:nvPr>
        </p:nvSpPr>
        <p:spPr>
          <a:xfrm>
            <a:off x="4720475" y="706300"/>
            <a:ext cx="3978000" cy="375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▌"/>
              <a:defRPr sz="1600">
                <a:latin typeface="Source Sans 3 Light"/>
                <a:ea typeface="Source Sans 3 Light"/>
                <a:cs typeface="Source Sans 3 Light"/>
                <a:sym typeface="Source Sans 3 Light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2" name="Google Shape;132;p20"/>
          <p:cNvSpPr txBox="1"/>
          <p:nvPr/>
        </p:nvSpPr>
        <p:spPr>
          <a:xfrm>
            <a:off x="-3655925" y="0"/>
            <a:ext cx="3210000" cy="1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 b="1">
                <a:latin typeface="Source Sans 3"/>
                <a:ea typeface="Source Sans 3"/>
                <a:cs typeface="Source Sans 3"/>
                <a:sym typeface="Source Sans 3"/>
              </a:rPr>
              <a:t>Innehåll: text</a:t>
            </a:r>
            <a:endParaRPr sz="1800" b="1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>
                <a:latin typeface="Source Sans 3"/>
                <a:ea typeface="Source Sans 3"/>
                <a:cs typeface="Source Sans 3"/>
                <a:sym typeface="Source Sans 3"/>
              </a:rPr>
              <a:t>Används för punktlistor eller paragrafer med text. </a:t>
            </a:r>
            <a:endParaRPr sz="1800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>
                <a:latin typeface="Source Sans 3"/>
                <a:ea typeface="Source Sans 3"/>
                <a:cs typeface="Source Sans 3"/>
                <a:sym typeface="Source Sans 3"/>
              </a:rPr>
              <a:t>Lägg till en </a:t>
            </a:r>
            <a:r>
              <a:rPr lang="sv" sz="1800" b="1">
                <a:latin typeface="Source Sans 3"/>
                <a:ea typeface="Source Sans 3"/>
                <a:cs typeface="Source Sans 3"/>
                <a:sym typeface="Source Sans 3"/>
              </a:rPr>
              <a:t>bakgrundsbild</a:t>
            </a:r>
            <a:r>
              <a:rPr lang="sv" sz="1800">
                <a:latin typeface="Source Sans 3"/>
                <a:ea typeface="Source Sans 3"/>
                <a:cs typeface="Source Sans 3"/>
                <a:sym typeface="Source Sans 3"/>
              </a:rPr>
              <a:t> enligt instruktionerna till höger.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py paste-komponenter">
  <p:cSld name="BLANK_1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  <p:sp>
        <p:nvSpPr>
          <p:cNvPr id="16" name="Google Shape;16;p3"/>
          <p:cNvSpPr txBox="1"/>
          <p:nvPr/>
        </p:nvSpPr>
        <p:spPr>
          <a:xfrm>
            <a:off x="-3669925" y="0"/>
            <a:ext cx="3319800" cy="37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 b="1">
                <a:latin typeface="Source Sans 3"/>
                <a:ea typeface="Source Sans 3"/>
                <a:cs typeface="Source Sans 3"/>
                <a:sym typeface="Source Sans 3"/>
              </a:rPr>
              <a:t>Copy/Paste komponenter</a:t>
            </a:r>
            <a:endParaRPr sz="1800" b="1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 b="1">
                <a:latin typeface="Source Sans 3"/>
                <a:ea typeface="Source Sans 3"/>
                <a:cs typeface="Source Sans 3"/>
                <a:sym typeface="Source Sans 3"/>
              </a:rPr>
              <a:t>Färggradient på rubrik</a:t>
            </a:r>
            <a:endParaRPr sz="1800" b="1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Source Sans 3"/>
              <a:buChar char="●"/>
            </a:pPr>
            <a:r>
              <a:rPr lang="sv" sz="1800" b="1">
                <a:latin typeface="Source Sans 3"/>
                <a:ea typeface="Source Sans 3"/>
                <a:cs typeface="Source Sans 3"/>
                <a:sym typeface="Source Sans 3"/>
              </a:rPr>
              <a:t> </a:t>
            </a:r>
            <a:r>
              <a:rPr lang="sv" sz="1800">
                <a:latin typeface="Source Sans 3"/>
                <a:ea typeface="Source Sans 3"/>
                <a:cs typeface="Source Sans 3"/>
                <a:sym typeface="Source Sans 3"/>
              </a:rPr>
              <a:t>Kopiera en rubrik med gradient här bredvid. </a:t>
            </a:r>
            <a:endParaRPr sz="1800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Source Sans 3"/>
              <a:buChar char="●"/>
            </a:pPr>
            <a:r>
              <a:rPr lang="sv" sz="1800">
                <a:latin typeface="Source Sans 3"/>
                <a:ea typeface="Source Sans 3"/>
                <a:cs typeface="Source Sans 3"/>
                <a:sym typeface="Source Sans 3"/>
              </a:rPr>
              <a:t>Dubbelklicka för att ändra texten. </a:t>
            </a:r>
            <a:endParaRPr sz="1800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Source Sans 3"/>
              <a:buChar char="●"/>
            </a:pPr>
            <a:r>
              <a:rPr lang="sv" sz="1800">
                <a:latin typeface="Source Sans 3"/>
                <a:ea typeface="Source Sans 3"/>
                <a:cs typeface="Source Sans 3"/>
                <a:sym typeface="Source Sans 3"/>
              </a:rPr>
              <a:t>Förstora texten skalenligt: Markera, håll in shift och dra i en av de blå punkterna i hörnen på rutan </a:t>
            </a:r>
            <a:endParaRPr sz="1800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Source Sans 3"/>
              <a:ea typeface="Source Sans 3"/>
              <a:cs typeface="Source Sans 3"/>
              <a:sym typeface="Source Sans 3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dslinje horisontell ">
  <p:cSld name="CUSTOM_1_1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1" title="AI Öst_Vision blue.jpg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 rot="-5400000">
            <a:off x="3106487" y="-3122762"/>
            <a:ext cx="2925826" cy="9160449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1"/>
          <p:cNvSpPr/>
          <p:nvPr/>
        </p:nvSpPr>
        <p:spPr>
          <a:xfrm>
            <a:off x="-17600" y="2917200"/>
            <a:ext cx="9174600" cy="2262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136" name="Google Shape;136;p21"/>
          <p:cNvSpPr txBox="1">
            <a:spLocks noGrp="1"/>
          </p:cNvSpPr>
          <p:nvPr>
            <p:ph type="title"/>
          </p:nvPr>
        </p:nvSpPr>
        <p:spPr>
          <a:xfrm>
            <a:off x="1979663" y="744725"/>
            <a:ext cx="5184600" cy="131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ource Sans 3 Black"/>
              <a:buNone/>
              <a:defRPr sz="3000">
                <a:solidFill>
                  <a:schemeClr val="dk1"/>
                </a:solidFill>
                <a:latin typeface="Source Sans 3 Black"/>
                <a:ea typeface="Source Sans 3 Black"/>
                <a:cs typeface="Source Sans 3 Black"/>
                <a:sym typeface="Source Sans 3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1"/>
          <p:cNvSpPr txBox="1"/>
          <p:nvPr/>
        </p:nvSpPr>
        <p:spPr>
          <a:xfrm>
            <a:off x="2011775" y="2627500"/>
            <a:ext cx="1727400" cy="19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138" name="Google Shape;138;p21"/>
          <p:cNvSpPr txBox="1"/>
          <p:nvPr/>
        </p:nvSpPr>
        <p:spPr>
          <a:xfrm>
            <a:off x="2011775" y="1282550"/>
            <a:ext cx="1727400" cy="12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139" name="Google Shape;139;p21"/>
          <p:cNvSpPr/>
          <p:nvPr/>
        </p:nvSpPr>
        <p:spPr>
          <a:xfrm>
            <a:off x="1823775" y="2922550"/>
            <a:ext cx="1834800" cy="22629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140" name="Google Shape;140;p21"/>
          <p:cNvSpPr txBox="1">
            <a:spLocks noGrp="1"/>
          </p:cNvSpPr>
          <p:nvPr>
            <p:ph type="body" idx="1"/>
          </p:nvPr>
        </p:nvSpPr>
        <p:spPr>
          <a:xfrm>
            <a:off x="1823700" y="2931025"/>
            <a:ext cx="1823700" cy="207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400">
                <a:latin typeface="Source Sans 3 Medium"/>
                <a:ea typeface="Source Sans 3 Medium"/>
                <a:cs typeface="Source Sans 3 Medium"/>
                <a:sym typeface="Source Sans 3 Medium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1" name="Google Shape;141;p21"/>
          <p:cNvSpPr txBox="1">
            <a:spLocks noGrp="1"/>
          </p:cNvSpPr>
          <p:nvPr>
            <p:ph type="subTitle" idx="2"/>
          </p:nvPr>
        </p:nvSpPr>
        <p:spPr>
          <a:xfrm>
            <a:off x="1834800" y="1360547"/>
            <a:ext cx="1823700" cy="15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ource Sans 3 Black"/>
              <a:buNone/>
              <a:defRPr sz="1600">
                <a:solidFill>
                  <a:schemeClr val="dk1"/>
                </a:solidFill>
                <a:latin typeface="Source Sans 3 Black"/>
                <a:ea typeface="Source Sans 3 Black"/>
                <a:cs typeface="Source Sans 3 Black"/>
                <a:sym typeface="Source Sans 3 Blac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3 Black"/>
              <a:buNone/>
              <a:defRPr sz="1800">
                <a:solidFill>
                  <a:schemeClr val="dk1"/>
                </a:solidFill>
                <a:latin typeface="Source Sans 3 Black"/>
                <a:ea typeface="Source Sans 3 Black"/>
                <a:cs typeface="Source Sans 3 Black"/>
                <a:sym typeface="Source Sans 3 Black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3 Black"/>
              <a:buNone/>
              <a:defRPr sz="1800">
                <a:solidFill>
                  <a:schemeClr val="dk1"/>
                </a:solidFill>
                <a:latin typeface="Source Sans 3 Black"/>
                <a:ea typeface="Source Sans 3 Black"/>
                <a:cs typeface="Source Sans 3 Black"/>
                <a:sym typeface="Source Sans 3 Black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3 Black"/>
              <a:buNone/>
              <a:defRPr sz="1800">
                <a:solidFill>
                  <a:schemeClr val="dk1"/>
                </a:solidFill>
                <a:latin typeface="Source Sans 3 Black"/>
                <a:ea typeface="Source Sans 3 Black"/>
                <a:cs typeface="Source Sans 3 Black"/>
                <a:sym typeface="Source Sans 3 Black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3 Black"/>
              <a:buNone/>
              <a:defRPr sz="1800">
                <a:solidFill>
                  <a:schemeClr val="dk1"/>
                </a:solidFill>
                <a:latin typeface="Source Sans 3 Black"/>
                <a:ea typeface="Source Sans 3 Black"/>
                <a:cs typeface="Source Sans 3 Black"/>
                <a:sym typeface="Source Sans 3 Black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3 Black"/>
              <a:buNone/>
              <a:defRPr sz="1800">
                <a:solidFill>
                  <a:schemeClr val="dk1"/>
                </a:solidFill>
                <a:latin typeface="Source Sans 3 Black"/>
                <a:ea typeface="Source Sans 3 Black"/>
                <a:cs typeface="Source Sans 3 Black"/>
                <a:sym typeface="Source Sans 3 Black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3 Black"/>
              <a:buNone/>
              <a:defRPr sz="1800">
                <a:solidFill>
                  <a:schemeClr val="dk1"/>
                </a:solidFill>
                <a:latin typeface="Source Sans 3 Black"/>
                <a:ea typeface="Source Sans 3 Black"/>
                <a:cs typeface="Source Sans 3 Black"/>
                <a:sym typeface="Source Sans 3 Black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3 Black"/>
              <a:buNone/>
              <a:defRPr sz="1800">
                <a:solidFill>
                  <a:schemeClr val="dk1"/>
                </a:solidFill>
                <a:latin typeface="Source Sans 3 Black"/>
                <a:ea typeface="Source Sans 3 Black"/>
                <a:cs typeface="Source Sans 3 Black"/>
                <a:sym typeface="Source Sans 3 Black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3 Black"/>
              <a:buNone/>
              <a:defRPr sz="1800">
                <a:solidFill>
                  <a:schemeClr val="dk1"/>
                </a:solidFill>
                <a:latin typeface="Source Sans 3 Black"/>
                <a:ea typeface="Source Sans 3 Black"/>
                <a:cs typeface="Source Sans 3 Black"/>
                <a:sym typeface="Source Sans 3 Black"/>
              </a:defRPr>
            </a:lvl9pPr>
          </a:lstStyle>
          <a:p>
            <a:endParaRPr/>
          </a:p>
        </p:txBody>
      </p:sp>
      <p:sp>
        <p:nvSpPr>
          <p:cNvPr id="142" name="Google Shape;142;p21"/>
          <p:cNvSpPr txBox="1">
            <a:spLocks noGrp="1"/>
          </p:cNvSpPr>
          <p:nvPr>
            <p:ph type="body" idx="3"/>
          </p:nvPr>
        </p:nvSpPr>
        <p:spPr>
          <a:xfrm>
            <a:off x="-17600" y="2931025"/>
            <a:ext cx="1852200" cy="207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400">
                <a:latin typeface="Source Sans 3 Medium"/>
                <a:ea typeface="Source Sans 3 Medium"/>
                <a:cs typeface="Source Sans 3 Medium"/>
                <a:sym typeface="Source Sans 3 Medium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3" name="Google Shape;143;p21"/>
          <p:cNvSpPr txBox="1">
            <a:spLocks noGrp="1"/>
          </p:cNvSpPr>
          <p:nvPr>
            <p:ph type="subTitle" idx="4"/>
          </p:nvPr>
        </p:nvSpPr>
        <p:spPr>
          <a:xfrm>
            <a:off x="0" y="1360547"/>
            <a:ext cx="1823700" cy="15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ource Sans 3 Black"/>
              <a:buNone/>
              <a:defRPr sz="1600">
                <a:solidFill>
                  <a:schemeClr val="dk1"/>
                </a:solidFill>
                <a:latin typeface="Source Sans 3 Black"/>
                <a:ea typeface="Source Sans 3 Black"/>
                <a:cs typeface="Source Sans 3 Black"/>
                <a:sym typeface="Source Sans 3 Blac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3 Black"/>
              <a:buNone/>
              <a:defRPr sz="1800">
                <a:solidFill>
                  <a:schemeClr val="dk1"/>
                </a:solidFill>
                <a:latin typeface="Source Sans 3 Black"/>
                <a:ea typeface="Source Sans 3 Black"/>
                <a:cs typeface="Source Sans 3 Black"/>
                <a:sym typeface="Source Sans 3 Black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3 Black"/>
              <a:buNone/>
              <a:defRPr sz="1800">
                <a:solidFill>
                  <a:schemeClr val="dk1"/>
                </a:solidFill>
                <a:latin typeface="Source Sans 3 Black"/>
                <a:ea typeface="Source Sans 3 Black"/>
                <a:cs typeface="Source Sans 3 Black"/>
                <a:sym typeface="Source Sans 3 Black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3 Black"/>
              <a:buNone/>
              <a:defRPr sz="1800">
                <a:solidFill>
                  <a:schemeClr val="dk1"/>
                </a:solidFill>
                <a:latin typeface="Source Sans 3 Black"/>
                <a:ea typeface="Source Sans 3 Black"/>
                <a:cs typeface="Source Sans 3 Black"/>
                <a:sym typeface="Source Sans 3 Black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3 Black"/>
              <a:buNone/>
              <a:defRPr sz="1800">
                <a:solidFill>
                  <a:schemeClr val="dk1"/>
                </a:solidFill>
                <a:latin typeface="Source Sans 3 Black"/>
                <a:ea typeface="Source Sans 3 Black"/>
                <a:cs typeface="Source Sans 3 Black"/>
                <a:sym typeface="Source Sans 3 Black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3 Black"/>
              <a:buNone/>
              <a:defRPr sz="1800">
                <a:solidFill>
                  <a:schemeClr val="dk1"/>
                </a:solidFill>
                <a:latin typeface="Source Sans 3 Black"/>
                <a:ea typeface="Source Sans 3 Black"/>
                <a:cs typeface="Source Sans 3 Black"/>
                <a:sym typeface="Source Sans 3 Black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3 Black"/>
              <a:buNone/>
              <a:defRPr sz="1800">
                <a:solidFill>
                  <a:schemeClr val="dk1"/>
                </a:solidFill>
                <a:latin typeface="Source Sans 3 Black"/>
                <a:ea typeface="Source Sans 3 Black"/>
                <a:cs typeface="Source Sans 3 Black"/>
                <a:sym typeface="Source Sans 3 Black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3 Black"/>
              <a:buNone/>
              <a:defRPr sz="1800">
                <a:solidFill>
                  <a:schemeClr val="dk1"/>
                </a:solidFill>
                <a:latin typeface="Source Sans 3 Black"/>
                <a:ea typeface="Source Sans 3 Black"/>
                <a:cs typeface="Source Sans 3 Black"/>
                <a:sym typeface="Source Sans 3 Black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3 Black"/>
              <a:buNone/>
              <a:defRPr sz="1800">
                <a:solidFill>
                  <a:schemeClr val="dk1"/>
                </a:solidFill>
                <a:latin typeface="Source Sans 3 Black"/>
                <a:ea typeface="Source Sans 3 Black"/>
                <a:cs typeface="Source Sans 3 Black"/>
                <a:sym typeface="Source Sans 3 Black"/>
              </a:defRPr>
            </a:lvl9pPr>
          </a:lstStyle>
          <a:p>
            <a:endParaRPr/>
          </a:p>
        </p:txBody>
      </p:sp>
      <p:sp>
        <p:nvSpPr>
          <p:cNvPr id="144" name="Google Shape;144;p21"/>
          <p:cNvSpPr txBox="1">
            <a:spLocks noGrp="1"/>
          </p:cNvSpPr>
          <p:nvPr>
            <p:ph type="body" idx="5"/>
          </p:nvPr>
        </p:nvSpPr>
        <p:spPr>
          <a:xfrm>
            <a:off x="3658575" y="2931025"/>
            <a:ext cx="1823700" cy="207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400">
                <a:latin typeface="Source Sans 3 Medium"/>
                <a:ea typeface="Source Sans 3 Medium"/>
                <a:cs typeface="Source Sans 3 Medium"/>
                <a:sym typeface="Source Sans 3 Medium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5" name="Google Shape;145;p21"/>
          <p:cNvSpPr txBox="1">
            <a:spLocks noGrp="1"/>
          </p:cNvSpPr>
          <p:nvPr>
            <p:ph type="subTitle" idx="6"/>
          </p:nvPr>
        </p:nvSpPr>
        <p:spPr>
          <a:xfrm>
            <a:off x="3658575" y="1360547"/>
            <a:ext cx="1834800" cy="15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ource Sans 3 Black"/>
              <a:buNone/>
              <a:defRPr sz="1600">
                <a:solidFill>
                  <a:schemeClr val="dk1"/>
                </a:solidFill>
                <a:latin typeface="Source Sans 3 Black"/>
                <a:ea typeface="Source Sans 3 Black"/>
                <a:cs typeface="Source Sans 3 Black"/>
                <a:sym typeface="Source Sans 3 Blac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3 Black"/>
              <a:buNone/>
              <a:defRPr sz="1800">
                <a:solidFill>
                  <a:schemeClr val="dk1"/>
                </a:solidFill>
                <a:latin typeface="Source Sans 3 Black"/>
                <a:ea typeface="Source Sans 3 Black"/>
                <a:cs typeface="Source Sans 3 Black"/>
                <a:sym typeface="Source Sans 3 Black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3 Black"/>
              <a:buNone/>
              <a:defRPr sz="1800">
                <a:solidFill>
                  <a:schemeClr val="dk1"/>
                </a:solidFill>
                <a:latin typeface="Source Sans 3 Black"/>
                <a:ea typeface="Source Sans 3 Black"/>
                <a:cs typeface="Source Sans 3 Black"/>
                <a:sym typeface="Source Sans 3 Black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3 Black"/>
              <a:buNone/>
              <a:defRPr sz="1800">
                <a:solidFill>
                  <a:schemeClr val="dk1"/>
                </a:solidFill>
                <a:latin typeface="Source Sans 3 Black"/>
                <a:ea typeface="Source Sans 3 Black"/>
                <a:cs typeface="Source Sans 3 Black"/>
                <a:sym typeface="Source Sans 3 Black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3 Black"/>
              <a:buNone/>
              <a:defRPr sz="1800">
                <a:solidFill>
                  <a:schemeClr val="dk1"/>
                </a:solidFill>
                <a:latin typeface="Source Sans 3 Black"/>
                <a:ea typeface="Source Sans 3 Black"/>
                <a:cs typeface="Source Sans 3 Black"/>
                <a:sym typeface="Source Sans 3 Black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3 Black"/>
              <a:buNone/>
              <a:defRPr sz="1800">
                <a:solidFill>
                  <a:schemeClr val="dk1"/>
                </a:solidFill>
                <a:latin typeface="Source Sans 3 Black"/>
                <a:ea typeface="Source Sans 3 Black"/>
                <a:cs typeface="Source Sans 3 Black"/>
                <a:sym typeface="Source Sans 3 Black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3 Black"/>
              <a:buNone/>
              <a:defRPr sz="1800">
                <a:solidFill>
                  <a:schemeClr val="dk1"/>
                </a:solidFill>
                <a:latin typeface="Source Sans 3 Black"/>
                <a:ea typeface="Source Sans 3 Black"/>
                <a:cs typeface="Source Sans 3 Black"/>
                <a:sym typeface="Source Sans 3 Black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3 Black"/>
              <a:buNone/>
              <a:defRPr sz="1800">
                <a:solidFill>
                  <a:schemeClr val="dk1"/>
                </a:solidFill>
                <a:latin typeface="Source Sans 3 Black"/>
                <a:ea typeface="Source Sans 3 Black"/>
                <a:cs typeface="Source Sans 3 Black"/>
                <a:sym typeface="Source Sans 3 Black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3 Black"/>
              <a:buNone/>
              <a:defRPr sz="1800">
                <a:solidFill>
                  <a:schemeClr val="dk1"/>
                </a:solidFill>
                <a:latin typeface="Source Sans 3 Black"/>
                <a:ea typeface="Source Sans 3 Black"/>
                <a:cs typeface="Source Sans 3 Black"/>
                <a:sym typeface="Source Sans 3 Black"/>
              </a:defRPr>
            </a:lvl9pPr>
          </a:lstStyle>
          <a:p>
            <a:endParaRPr/>
          </a:p>
        </p:txBody>
      </p:sp>
      <p:sp>
        <p:nvSpPr>
          <p:cNvPr id="146" name="Google Shape;146;p21"/>
          <p:cNvSpPr txBox="1">
            <a:spLocks noGrp="1"/>
          </p:cNvSpPr>
          <p:nvPr>
            <p:ph type="body" idx="7"/>
          </p:nvPr>
        </p:nvSpPr>
        <p:spPr>
          <a:xfrm>
            <a:off x="7323375" y="2931025"/>
            <a:ext cx="1820700" cy="207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400">
                <a:latin typeface="Source Sans 3 Medium"/>
                <a:ea typeface="Source Sans 3 Medium"/>
                <a:cs typeface="Source Sans 3 Medium"/>
                <a:sym typeface="Source Sans 3 Medium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7" name="Google Shape;147;p21"/>
          <p:cNvSpPr txBox="1">
            <a:spLocks noGrp="1"/>
          </p:cNvSpPr>
          <p:nvPr>
            <p:ph type="subTitle" idx="8"/>
          </p:nvPr>
        </p:nvSpPr>
        <p:spPr>
          <a:xfrm>
            <a:off x="7320225" y="1360547"/>
            <a:ext cx="1823700" cy="15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ource Sans 3 Black"/>
              <a:buNone/>
              <a:defRPr sz="1600">
                <a:solidFill>
                  <a:schemeClr val="dk1"/>
                </a:solidFill>
                <a:latin typeface="Source Sans 3 Black"/>
                <a:ea typeface="Source Sans 3 Black"/>
                <a:cs typeface="Source Sans 3 Black"/>
                <a:sym typeface="Source Sans 3 Blac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3 Black"/>
              <a:buNone/>
              <a:defRPr sz="1800">
                <a:solidFill>
                  <a:schemeClr val="dk1"/>
                </a:solidFill>
                <a:latin typeface="Source Sans 3 Black"/>
                <a:ea typeface="Source Sans 3 Black"/>
                <a:cs typeface="Source Sans 3 Black"/>
                <a:sym typeface="Source Sans 3 Black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3 Black"/>
              <a:buNone/>
              <a:defRPr sz="1800">
                <a:solidFill>
                  <a:schemeClr val="dk1"/>
                </a:solidFill>
                <a:latin typeface="Source Sans 3 Black"/>
                <a:ea typeface="Source Sans 3 Black"/>
                <a:cs typeface="Source Sans 3 Black"/>
                <a:sym typeface="Source Sans 3 Black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3 Black"/>
              <a:buNone/>
              <a:defRPr sz="1800">
                <a:solidFill>
                  <a:schemeClr val="dk1"/>
                </a:solidFill>
                <a:latin typeface="Source Sans 3 Black"/>
                <a:ea typeface="Source Sans 3 Black"/>
                <a:cs typeface="Source Sans 3 Black"/>
                <a:sym typeface="Source Sans 3 Black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3 Black"/>
              <a:buNone/>
              <a:defRPr sz="1800">
                <a:solidFill>
                  <a:schemeClr val="dk1"/>
                </a:solidFill>
                <a:latin typeface="Source Sans 3 Black"/>
                <a:ea typeface="Source Sans 3 Black"/>
                <a:cs typeface="Source Sans 3 Black"/>
                <a:sym typeface="Source Sans 3 Black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3 Black"/>
              <a:buNone/>
              <a:defRPr sz="1800">
                <a:solidFill>
                  <a:schemeClr val="dk1"/>
                </a:solidFill>
                <a:latin typeface="Source Sans 3 Black"/>
                <a:ea typeface="Source Sans 3 Black"/>
                <a:cs typeface="Source Sans 3 Black"/>
                <a:sym typeface="Source Sans 3 Black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3 Black"/>
              <a:buNone/>
              <a:defRPr sz="1800">
                <a:solidFill>
                  <a:schemeClr val="dk1"/>
                </a:solidFill>
                <a:latin typeface="Source Sans 3 Black"/>
                <a:ea typeface="Source Sans 3 Black"/>
                <a:cs typeface="Source Sans 3 Black"/>
                <a:sym typeface="Source Sans 3 Black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3 Black"/>
              <a:buNone/>
              <a:defRPr sz="1800">
                <a:solidFill>
                  <a:schemeClr val="dk1"/>
                </a:solidFill>
                <a:latin typeface="Source Sans 3 Black"/>
                <a:ea typeface="Source Sans 3 Black"/>
                <a:cs typeface="Source Sans 3 Black"/>
                <a:sym typeface="Source Sans 3 Black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3 Black"/>
              <a:buNone/>
              <a:defRPr sz="1800">
                <a:solidFill>
                  <a:schemeClr val="dk1"/>
                </a:solidFill>
                <a:latin typeface="Source Sans 3 Black"/>
                <a:ea typeface="Source Sans 3 Black"/>
                <a:cs typeface="Source Sans 3 Black"/>
                <a:sym typeface="Source Sans 3 Black"/>
              </a:defRPr>
            </a:lvl9pPr>
          </a:lstStyle>
          <a:p>
            <a:endParaRPr/>
          </a:p>
        </p:txBody>
      </p:sp>
      <p:sp>
        <p:nvSpPr>
          <p:cNvPr id="148" name="Google Shape;148;p21"/>
          <p:cNvSpPr/>
          <p:nvPr/>
        </p:nvSpPr>
        <p:spPr>
          <a:xfrm>
            <a:off x="5485425" y="2922550"/>
            <a:ext cx="1834800" cy="22629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149" name="Google Shape;149;p21"/>
          <p:cNvSpPr txBox="1">
            <a:spLocks noGrp="1"/>
          </p:cNvSpPr>
          <p:nvPr>
            <p:ph type="body" idx="9"/>
          </p:nvPr>
        </p:nvSpPr>
        <p:spPr>
          <a:xfrm>
            <a:off x="5485300" y="2931025"/>
            <a:ext cx="1834800" cy="207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400">
                <a:latin typeface="Source Sans 3 Medium"/>
                <a:ea typeface="Source Sans 3 Medium"/>
                <a:cs typeface="Source Sans 3 Medium"/>
                <a:sym typeface="Source Sans 3 Medium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0" name="Google Shape;150;p21"/>
          <p:cNvSpPr txBox="1">
            <a:spLocks noGrp="1"/>
          </p:cNvSpPr>
          <p:nvPr>
            <p:ph type="subTitle" idx="13"/>
          </p:nvPr>
        </p:nvSpPr>
        <p:spPr>
          <a:xfrm>
            <a:off x="5493375" y="1360547"/>
            <a:ext cx="1823700" cy="15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ource Sans 3 Black"/>
              <a:buNone/>
              <a:defRPr sz="1600">
                <a:solidFill>
                  <a:schemeClr val="dk1"/>
                </a:solidFill>
                <a:latin typeface="Source Sans 3 Black"/>
                <a:ea typeface="Source Sans 3 Black"/>
                <a:cs typeface="Source Sans 3 Black"/>
                <a:sym typeface="Source Sans 3 Blac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3 Black"/>
              <a:buNone/>
              <a:defRPr sz="1800">
                <a:solidFill>
                  <a:schemeClr val="dk1"/>
                </a:solidFill>
                <a:latin typeface="Source Sans 3 Black"/>
                <a:ea typeface="Source Sans 3 Black"/>
                <a:cs typeface="Source Sans 3 Black"/>
                <a:sym typeface="Source Sans 3 Black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3 Black"/>
              <a:buNone/>
              <a:defRPr sz="1800">
                <a:solidFill>
                  <a:schemeClr val="dk1"/>
                </a:solidFill>
                <a:latin typeface="Source Sans 3 Black"/>
                <a:ea typeface="Source Sans 3 Black"/>
                <a:cs typeface="Source Sans 3 Black"/>
                <a:sym typeface="Source Sans 3 Black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3 Black"/>
              <a:buNone/>
              <a:defRPr sz="1800">
                <a:solidFill>
                  <a:schemeClr val="dk1"/>
                </a:solidFill>
                <a:latin typeface="Source Sans 3 Black"/>
                <a:ea typeface="Source Sans 3 Black"/>
                <a:cs typeface="Source Sans 3 Black"/>
                <a:sym typeface="Source Sans 3 Black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3 Black"/>
              <a:buNone/>
              <a:defRPr sz="1800">
                <a:solidFill>
                  <a:schemeClr val="dk1"/>
                </a:solidFill>
                <a:latin typeface="Source Sans 3 Black"/>
                <a:ea typeface="Source Sans 3 Black"/>
                <a:cs typeface="Source Sans 3 Black"/>
                <a:sym typeface="Source Sans 3 Black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3 Black"/>
              <a:buNone/>
              <a:defRPr sz="1800">
                <a:solidFill>
                  <a:schemeClr val="dk1"/>
                </a:solidFill>
                <a:latin typeface="Source Sans 3 Black"/>
                <a:ea typeface="Source Sans 3 Black"/>
                <a:cs typeface="Source Sans 3 Black"/>
                <a:sym typeface="Source Sans 3 Black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3 Black"/>
              <a:buNone/>
              <a:defRPr sz="1800">
                <a:solidFill>
                  <a:schemeClr val="dk1"/>
                </a:solidFill>
                <a:latin typeface="Source Sans 3 Black"/>
                <a:ea typeface="Source Sans 3 Black"/>
                <a:cs typeface="Source Sans 3 Black"/>
                <a:sym typeface="Source Sans 3 Black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3 Black"/>
              <a:buNone/>
              <a:defRPr sz="1800">
                <a:solidFill>
                  <a:schemeClr val="dk1"/>
                </a:solidFill>
                <a:latin typeface="Source Sans 3 Black"/>
                <a:ea typeface="Source Sans 3 Black"/>
                <a:cs typeface="Source Sans 3 Black"/>
                <a:sym typeface="Source Sans 3 Black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3 Black"/>
              <a:buNone/>
              <a:defRPr sz="1800">
                <a:solidFill>
                  <a:schemeClr val="dk1"/>
                </a:solidFill>
                <a:latin typeface="Source Sans 3 Black"/>
                <a:ea typeface="Source Sans 3 Black"/>
                <a:cs typeface="Source Sans 3 Black"/>
                <a:sym typeface="Source Sans 3 Black"/>
              </a:defRPr>
            </a:lvl9pPr>
          </a:lstStyle>
          <a:p>
            <a:endParaRPr/>
          </a:p>
        </p:txBody>
      </p:sp>
      <p:sp>
        <p:nvSpPr>
          <p:cNvPr id="151" name="Google Shape;151;p21"/>
          <p:cNvSpPr txBox="1"/>
          <p:nvPr/>
        </p:nvSpPr>
        <p:spPr>
          <a:xfrm>
            <a:off x="-3389800" y="-1500"/>
            <a:ext cx="3000000" cy="32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 b="1">
                <a:latin typeface="Source Sans 3"/>
                <a:ea typeface="Source Sans 3"/>
                <a:cs typeface="Source Sans 3"/>
                <a:sym typeface="Source Sans 3"/>
              </a:rPr>
              <a:t>Tidslinje horisontell</a:t>
            </a:r>
            <a:endParaRPr sz="1800" b="1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>
                <a:latin typeface="Source Sans 3"/>
                <a:ea typeface="Source Sans 3"/>
                <a:cs typeface="Source Sans 3"/>
                <a:sym typeface="Source Sans 3"/>
              </a:rPr>
              <a:t>Tidslinje för upp till 5 punkter. Om det är färre punkter, tex 3, lägg in dem centrerat. För fler punkter, välj mallen “Tidslinje vertikal”.</a:t>
            </a:r>
            <a:endParaRPr sz="1800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>
                <a:latin typeface="Source Sans 3"/>
                <a:ea typeface="Source Sans 3"/>
                <a:cs typeface="Source Sans 3"/>
                <a:sym typeface="Source Sans 3"/>
              </a:rPr>
              <a:t>Lägg till en </a:t>
            </a:r>
            <a:r>
              <a:rPr lang="sv" sz="1800" b="1">
                <a:latin typeface="Source Sans 3"/>
                <a:ea typeface="Source Sans 3"/>
                <a:cs typeface="Source Sans 3"/>
                <a:sym typeface="Source Sans 3"/>
              </a:rPr>
              <a:t>bakgrundsbild</a:t>
            </a:r>
            <a:r>
              <a:rPr lang="sv" sz="1800">
                <a:latin typeface="Source Sans 3"/>
                <a:ea typeface="Source Sans 3"/>
                <a:cs typeface="Source Sans 3"/>
                <a:sym typeface="Source Sans 3"/>
              </a:rPr>
              <a:t> enligt instruktionerna till höger.</a:t>
            </a: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dslinje vertikal – Purple Sky">
  <p:cSld name="CUSTOM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2" title="AI Öst_Vision blue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42550" y="-12"/>
            <a:ext cx="12254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2"/>
          <p:cNvSpPr txBox="1">
            <a:spLocks noGrp="1"/>
          </p:cNvSpPr>
          <p:nvPr>
            <p:ph type="title"/>
          </p:nvPr>
        </p:nvSpPr>
        <p:spPr>
          <a:xfrm>
            <a:off x="349450" y="734600"/>
            <a:ext cx="3048900" cy="36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ource Sans 3 Black"/>
              <a:buNone/>
              <a:defRPr sz="3000">
                <a:solidFill>
                  <a:schemeClr val="lt1"/>
                </a:solidFill>
                <a:latin typeface="Source Sans 3 Black"/>
                <a:ea typeface="Source Sans 3 Black"/>
                <a:cs typeface="Source Sans 3 Black"/>
                <a:sym typeface="Source Sans 3 Blac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ource Sans 3 Black"/>
              <a:buNone/>
              <a:defRPr sz="3000">
                <a:solidFill>
                  <a:schemeClr val="lt1"/>
                </a:solidFill>
                <a:latin typeface="Source Sans 3 Black"/>
                <a:ea typeface="Source Sans 3 Black"/>
                <a:cs typeface="Source Sans 3 Black"/>
                <a:sym typeface="Source Sans 3 Black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ource Sans 3 Black"/>
              <a:buNone/>
              <a:defRPr sz="3000">
                <a:solidFill>
                  <a:schemeClr val="lt1"/>
                </a:solidFill>
                <a:latin typeface="Source Sans 3 Black"/>
                <a:ea typeface="Source Sans 3 Black"/>
                <a:cs typeface="Source Sans 3 Black"/>
                <a:sym typeface="Source Sans 3 Black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ource Sans 3 Black"/>
              <a:buNone/>
              <a:defRPr sz="3000">
                <a:solidFill>
                  <a:schemeClr val="lt1"/>
                </a:solidFill>
                <a:latin typeface="Source Sans 3 Black"/>
                <a:ea typeface="Source Sans 3 Black"/>
                <a:cs typeface="Source Sans 3 Black"/>
                <a:sym typeface="Source Sans 3 Black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ource Sans 3 Black"/>
              <a:buNone/>
              <a:defRPr sz="3000">
                <a:solidFill>
                  <a:schemeClr val="lt1"/>
                </a:solidFill>
                <a:latin typeface="Source Sans 3 Black"/>
                <a:ea typeface="Source Sans 3 Black"/>
                <a:cs typeface="Source Sans 3 Black"/>
                <a:sym typeface="Source Sans 3 Black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ource Sans 3 Black"/>
              <a:buNone/>
              <a:defRPr sz="3000">
                <a:solidFill>
                  <a:schemeClr val="lt1"/>
                </a:solidFill>
                <a:latin typeface="Source Sans 3 Black"/>
                <a:ea typeface="Source Sans 3 Black"/>
                <a:cs typeface="Source Sans 3 Black"/>
                <a:sym typeface="Source Sans 3 Black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ource Sans 3 Black"/>
              <a:buNone/>
              <a:defRPr sz="3000">
                <a:solidFill>
                  <a:schemeClr val="lt1"/>
                </a:solidFill>
                <a:latin typeface="Source Sans 3 Black"/>
                <a:ea typeface="Source Sans 3 Black"/>
                <a:cs typeface="Source Sans 3 Black"/>
                <a:sym typeface="Source Sans 3 Black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ource Sans 3 Black"/>
              <a:buNone/>
              <a:defRPr sz="3000">
                <a:solidFill>
                  <a:schemeClr val="lt1"/>
                </a:solidFill>
                <a:latin typeface="Source Sans 3 Black"/>
                <a:ea typeface="Source Sans 3 Black"/>
                <a:cs typeface="Source Sans 3 Black"/>
                <a:sym typeface="Source Sans 3 Black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ource Sans 3 Black"/>
              <a:buNone/>
              <a:defRPr sz="3000">
                <a:solidFill>
                  <a:schemeClr val="lt1"/>
                </a:solidFill>
                <a:latin typeface="Source Sans 3 Black"/>
                <a:ea typeface="Source Sans 3 Black"/>
                <a:cs typeface="Source Sans 3 Black"/>
                <a:sym typeface="Source Sans 3 Black"/>
              </a:defRPr>
            </a:lvl9pPr>
          </a:lstStyle>
          <a:p>
            <a:endParaRPr/>
          </a:p>
        </p:txBody>
      </p:sp>
      <p:sp>
        <p:nvSpPr>
          <p:cNvPr id="155" name="Google Shape;155;p22"/>
          <p:cNvSpPr txBox="1">
            <a:spLocks noGrp="1"/>
          </p:cNvSpPr>
          <p:nvPr>
            <p:ph type="body" idx="1"/>
          </p:nvPr>
        </p:nvSpPr>
        <p:spPr>
          <a:xfrm>
            <a:off x="4648200" y="499650"/>
            <a:ext cx="4137600" cy="418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600">
                <a:latin typeface="Source Sans 3 Light"/>
                <a:ea typeface="Source Sans 3 Light"/>
                <a:cs typeface="Source Sans 3 Light"/>
                <a:sym typeface="Source Sans 3 Light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6" name="Google Shape;156;p22"/>
          <p:cNvSpPr txBox="1"/>
          <p:nvPr/>
        </p:nvSpPr>
        <p:spPr>
          <a:xfrm>
            <a:off x="-3389800" y="-1500"/>
            <a:ext cx="3000000" cy="42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 b="1">
                <a:latin typeface="Source Sans 3"/>
                <a:ea typeface="Source Sans 3"/>
                <a:cs typeface="Source Sans 3"/>
                <a:sym typeface="Source Sans 3"/>
              </a:rPr>
              <a:t>Tidslinje vertikal</a:t>
            </a:r>
            <a:endParaRPr sz="1800" b="1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>
                <a:latin typeface="Source Sans 3"/>
                <a:ea typeface="Source Sans 3"/>
                <a:cs typeface="Source Sans 3"/>
                <a:sym typeface="Source Sans 3"/>
              </a:rPr>
              <a:t>Tidslinje för minst 3 punkter. </a:t>
            </a:r>
            <a:endParaRPr sz="1800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>
                <a:latin typeface="Source Sans 3"/>
                <a:ea typeface="Source Sans 3"/>
                <a:cs typeface="Source Sans 3"/>
                <a:sym typeface="Source Sans 3"/>
              </a:rPr>
              <a:t>Skriv in tidsperioderna (vänster om strecket) först. Gör en extra radbrytning mellan varje rad, så att det blir lite mellanrum. </a:t>
            </a:r>
            <a:endParaRPr sz="1800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>
                <a:latin typeface="Source Sans 3"/>
                <a:ea typeface="Source Sans 3"/>
                <a:cs typeface="Source Sans 3"/>
                <a:sym typeface="Source Sans 3"/>
              </a:rPr>
              <a:t>Skriv sedan innehållet. Försök hålla det till 1-2 rader. Gör radbrytningar så det matchar med kolumnen till vänster.</a:t>
            </a:r>
            <a:endParaRPr sz="1800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2"/>
          <p:cNvSpPr txBox="1">
            <a:spLocks noGrp="1"/>
          </p:cNvSpPr>
          <p:nvPr>
            <p:ph type="body" idx="2"/>
          </p:nvPr>
        </p:nvSpPr>
        <p:spPr>
          <a:xfrm>
            <a:off x="3261450" y="499650"/>
            <a:ext cx="1098000" cy="418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ource Sans 3 Black"/>
              <a:buChar char="●"/>
              <a:defRPr sz="2000">
                <a:latin typeface="Source Sans 3 Black"/>
                <a:ea typeface="Source Sans 3 Black"/>
                <a:cs typeface="Source Sans 3 Black"/>
                <a:sym typeface="Source Sans 3 Black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dslinje vertikal 2 – Purple Sky">
  <p:cSld name="CUSTOM_3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3" title="AI Öst_Vision blue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475251" y="-1651"/>
            <a:ext cx="109677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3"/>
          <p:cNvSpPr/>
          <p:nvPr/>
        </p:nvSpPr>
        <p:spPr>
          <a:xfrm>
            <a:off x="-62650" y="-12475"/>
            <a:ext cx="3537900" cy="5179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161" name="Google Shape;161;p23"/>
          <p:cNvSpPr txBox="1">
            <a:spLocks noGrp="1"/>
          </p:cNvSpPr>
          <p:nvPr>
            <p:ph type="body" idx="1"/>
          </p:nvPr>
        </p:nvSpPr>
        <p:spPr>
          <a:xfrm>
            <a:off x="3483025" y="499650"/>
            <a:ext cx="1089000" cy="418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Font typeface="Source Sans 3 Black"/>
              <a:buChar char="●"/>
              <a:defRPr>
                <a:latin typeface="Source Sans 3 Black"/>
                <a:ea typeface="Source Sans 3 Black"/>
                <a:cs typeface="Source Sans 3 Black"/>
                <a:sym typeface="Source Sans 3 Black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2" name="Google Shape;162;p23"/>
          <p:cNvSpPr txBox="1">
            <a:spLocks noGrp="1"/>
          </p:cNvSpPr>
          <p:nvPr>
            <p:ph type="title"/>
          </p:nvPr>
        </p:nvSpPr>
        <p:spPr>
          <a:xfrm>
            <a:off x="236775" y="268050"/>
            <a:ext cx="2963700" cy="464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Font typeface="Source Sans 3 Black"/>
              <a:buNone/>
              <a:defRPr sz="3000">
                <a:latin typeface="Source Sans 3 Black"/>
                <a:ea typeface="Source Sans 3 Black"/>
                <a:cs typeface="Source Sans 3 Black"/>
                <a:sym typeface="Source Sans 3 Blac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ource Sans 3 Black"/>
              <a:buNone/>
              <a:defRPr sz="3000">
                <a:solidFill>
                  <a:schemeClr val="lt1"/>
                </a:solidFill>
                <a:latin typeface="Source Sans 3 Black"/>
                <a:ea typeface="Source Sans 3 Black"/>
                <a:cs typeface="Source Sans 3 Black"/>
                <a:sym typeface="Source Sans 3 Black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ource Sans 3 Black"/>
              <a:buNone/>
              <a:defRPr sz="3000">
                <a:solidFill>
                  <a:schemeClr val="lt1"/>
                </a:solidFill>
                <a:latin typeface="Source Sans 3 Black"/>
                <a:ea typeface="Source Sans 3 Black"/>
                <a:cs typeface="Source Sans 3 Black"/>
                <a:sym typeface="Source Sans 3 Black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ource Sans 3 Black"/>
              <a:buNone/>
              <a:defRPr sz="3000">
                <a:solidFill>
                  <a:schemeClr val="lt1"/>
                </a:solidFill>
                <a:latin typeface="Source Sans 3 Black"/>
                <a:ea typeface="Source Sans 3 Black"/>
                <a:cs typeface="Source Sans 3 Black"/>
                <a:sym typeface="Source Sans 3 Black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ource Sans 3 Black"/>
              <a:buNone/>
              <a:defRPr sz="3000">
                <a:solidFill>
                  <a:schemeClr val="lt1"/>
                </a:solidFill>
                <a:latin typeface="Source Sans 3 Black"/>
                <a:ea typeface="Source Sans 3 Black"/>
                <a:cs typeface="Source Sans 3 Black"/>
                <a:sym typeface="Source Sans 3 Black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ource Sans 3 Black"/>
              <a:buNone/>
              <a:defRPr sz="3000">
                <a:solidFill>
                  <a:schemeClr val="lt1"/>
                </a:solidFill>
                <a:latin typeface="Source Sans 3 Black"/>
                <a:ea typeface="Source Sans 3 Black"/>
                <a:cs typeface="Source Sans 3 Black"/>
                <a:sym typeface="Source Sans 3 Black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ource Sans 3 Black"/>
              <a:buNone/>
              <a:defRPr sz="3000">
                <a:solidFill>
                  <a:schemeClr val="lt1"/>
                </a:solidFill>
                <a:latin typeface="Source Sans 3 Black"/>
                <a:ea typeface="Source Sans 3 Black"/>
                <a:cs typeface="Source Sans 3 Black"/>
                <a:sym typeface="Source Sans 3 Black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ource Sans 3 Black"/>
              <a:buNone/>
              <a:defRPr sz="3000">
                <a:solidFill>
                  <a:schemeClr val="lt1"/>
                </a:solidFill>
                <a:latin typeface="Source Sans 3 Black"/>
                <a:ea typeface="Source Sans 3 Black"/>
                <a:cs typeface="Source Sans 3 Black"/>
                <a:sym typeface="Source Sans 3 Black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ource Sans 3 Black"/>
              <a:buNone/>
              <a:defRPr sz="3000">
                <a:solidFill>
                  <a:schemeClr val="lt1"/>
                </a:solidFill>
                <a:latin typeface="Source Sans 3 Black"/>
                <a:ea typeface="Source Sans 3 Black"/>
                <a:cs typeface="Source Sans 3 Black"/>
                <a:sym typeface="Source Sans 3 Black"/>
              </a:defRPr>
            </a:lvl9pPr>
          </a:lstStyle>
          <a:p>
            <a:endParaRPr/>
          </a:p>
        </p:txBody>
      </p:sp>
      <p:sp>
        <p:nvSpPr>
          <p:cNvPr id="163" name="Google Shape;163;p23"/>
          <p:cNvSpPr/>
          <p:nvPr/>
        </p:nvSpPr>
        <p:spPr>
          <a:xfrm>
            <a:off x="4572175" y="0"/>
            <a:ext cx="4617900" cy="51792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164" name="Google Shape;164;p23"/>
          <p:cNvSpPr txBox="1">
            <a:spLocks noGrp="1"/>
          </p:cNvSpPr>
          <p:nvPr>
            <p:ph type="body" idx="2"/>
          </p:nvPr>
        </p:nvSpPr>
        <p:spPr>
          <a:xfrm>
            <a:off x="4648200" y="499650"/>
            <a:ext cx="4137600" cy="418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400" b="1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kort med underrubrik">
  <p:cSld name="TITLE_1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4" title="AI Öst_Vision blue.jpg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570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4"/>
          <p:cNvSpPr/>
          <p:nvPr/>
        </p:nvSpPr>
        <p:spPr>
          <a:xfrm>
            <a:off x="151350" y="128850"/>
            <a:ext cx="8841300" cy="48972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20" name="Google Shape;20;p4"/>
          <p:cNvSpPr txBox="1">
            <a:spLocks noGrp="1"/>
          </p:cNvSpPr>
          <p:nvPr>
            <p:ph type="ctrTitle"/>
          </p:nvPr>
        </p:nvSpPr>
        <p:spPr>
          <a:xfrm>
            <a:off x="4054200" y="1735150"/>
            <a:ext cx="4730100" cy="223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Source Sans 3"/>
              <a:buNone/>
              <a:defRPr sz="3600" b="1">
                <a:solidFill>
                  <a:srgbClr val="FFFFFF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subTitle" idx="1"/>
          </p:nvPr>
        </p:nvSpPr>
        <p:spPr>
          <a:xfrm>
            <a:off x="3921900" y="4000525"/>
            <a:ext cx="4862400" cy="105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Source Sans 3"/>
              <a:buNone/>
              <a:defRPr sz="2000">
                <a:solidFill>
                  <a:srgbClr val="FFFFFF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  <p:cxnSp>
        <p:nvCxnSpPr>
          <p:cNvPr id="23" name="Google Shape;23;p4"/>
          <p:cNvCxnSpPr/>
          <p:nvPr/>
        </p:nvCxnSpPr>
        <p:spPr>
          <a:xfrm rot="10800000" flipH="1">
            <a:off x="5704900" y="4000600"/>
            <a:ext cx="3013200" cy="54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Google Shape;24;p4"/>
          <p:cNvSpPr txBox="1"/>
          <p:nvPr/>
        </p:nvSpPr>
        <p:spPr>
          <a:xfrm>
            <a:off x="-3828675" y="0"/>
            <a:ext cx="3520500" cy="51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 b="1">
                <a:latin typeface="Source Sans 3"/>
                <a:ea typeface="Source Sans 3"/>
                <a:cs typeface="Source Sans 3"/>
                <a:sym typeface="Source Sans 3"/>
              </a:rPr>
              <a:t>Titelkort</a:t>
            </a:r>
            <a:endParaRPr sz="1800" b="1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>
                <a:latin typeface="Source Sans 3"/>
                <a:ea typeface="Source Sans 3"/>
                <a:cs typeface="Source Sans 3"/>
                <a:sym typeface="Source Sans 3"/>
              </a:rPr>
              <a:t>Används i början av presentationen, eller när ämnet ändras.</a:t>
            </a:r>
            <a:endParaRPr sz="1800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>
                <a:latin typeface="Source Sans 3"/>
                <a:ea typeface="Source Sans 3"/>
                <a:cs typeface="Source Sans 3"/>
                <a:sym typeface="Source Sans 3"/>
              </a:rPr>
              <a:t>Håll rubriken och underrubriken kort och koncis.  </a:t>
            </a:r>
            <a:endParaRPr sz="1800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>
                <a:latin typeface="Source Sans 3"/>
                <a:ea typeface="Source Sans 3"/>
                <a:cs typeface="Source Sans 3"/>
                <a:sym typeface="Source Sans 3"/>
              </a:rPr>
              <a:t>Lägg till en </a:t>
            </a:r>
            <a:r>
              <a:rPr lang="sv" sz="1800" b="1">
                <a:latin typeface="Source Sans 3"/>
                <a:ea typeface="Source Sans 3"/>
                <a:cs typeface="Source Sans 3"/>
                <a:sym typeface="Source Sans 3"/>
              </a:rPr>
              <a:t>bakgrundsbild </a:t>
            </a:r>
            <a:r>
              <a:rPr lang="sv" sz="1800">
                <a:latin typeface="Source Sans 3"/>
                <a:ea typeface="Source Sans 3"/>
                <a:cs typeface="Source Sans 3"/>
                <a:sym typeface="Source Sans 3"/>
              </a:rPr>
              <a:t>enligt instruktionerna till höger.</a:t>
            </a:r>
            <a:endParaRPr sz="1800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pic>
        <p:nvPicPr>
          <p:cNvPr id="25" name="Google Shape;25;p4" descr="En bild som visar skärmbild, text, Grafik, svart&#10;&#10;Automatiskt genererad beskrivning"/>
          <p:cNvPicPr preferRelativeResize="0"/>
          <p:nvPr/>
        </p:nvPicPr>
        <p:blipFill rotWithShape="1">
          <a:blip r:embed="rId3">
            <a:alphaModFix/>
          </a:blip>
          <a:srcRect r="72349" b="72316"/>
          <a:stretch/>
        </p:blipFill>
        <p:spPr>
          <a:xfrm>
            <a:off x="1" y="0"/>
            <a:ext cx="2149066" cy="1345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4" title="EN_Co-fundedbytheEU_RGB_WHITE Outlin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08805" y="279276"/>
            <a:ext cx="1743027" cy="38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4" title="ROlogo-C-vit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57569" y="297336"/>
            <a:ext cx="412452" cy="36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kort utan underrubrik">
  <p:cSld name="TITLE_1_1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5" title="AI Öst_Vision blue.jpg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570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5"/>
          <p:cNvSpPr/>
          <p:nvPr/>
        </p:nvSpPr>
        <p:spPr>
          <a:xfrm>
            <a:off x="161475" y="123150"/>
            <a:ext cx="8841300" cy="48972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31" name="Google Shape;31;p5"/>
          <p:cNvSpPr txBox="1">
            <a:spLocks noGrp="1"/>
          </p:cNvSpPr>
          <p:nvPr>
            <p:ph type="ctrTitle"/>
          </p:nvPr>
        </p:nvSpPr>
        <p:spPr>
          <a:xfrm>
            <a:off x="4047400" y="2619625"/>
            <a:ext cx="4730100" cy="223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Source Sans 3"/>
              <a:buNone/>
              <a:defRPr sz="3600" b="1">
                <a:solidFill>
                  <a:srgbClr val="FFFFFF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  <p:sp>
        <p:nvSpPr>
          <p:cNvPr id="33" name="Google Shape;33;p5"/>
          <p:cNvSpPr txBox="1"/>
          <p:nvPr/>
        </p:nvSpPr>
        <p:spPr>
          <a:xfrm>
            <a:off x="-3828675" y="0"/>
            <a:ext cx="3520500" cy="51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 b="1">
                <a:latin typeface="Source Sans 3"/>
                <a:ea typeface="Source Sans 3"/>
                <a:cs typeface="Source Sans 3"/>
                <a:sym typeface="Source Sans 3"/>
              </a:rPr>
              <a:t>Titelkort</a:t>
            </a:r>
            <a:endParaRPr sz="1800" b="1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>
                <a:latin typeface="Source Sans 3"/>
                <a:ea typeface="Source Sans 3"/>
                <a:cs typeface="Source Sans 3"/>
                <a:sym typeface="Source Sans 3"/>
              </a:rPr>
              <a:t>Används i början av presentationen, eller när ämnet ändras.</a:t>
            </a:r>
            <a:endParaRPr sz="1800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>
                <a:latin typeface="Source Sans 3"/>
                <a:ea typeface="Source Sans 3"/>
                <a:cs typeface="Source Sans 3"/>
                <a:sym typeface="Source Sans 3"/>
              </a:rPr>
              <a:t>Håll rubriken kort och koncis.  </a:t>
            </a:r>
            <a:endParaRPr sz="1800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>
                <a:latin typeface="Source Sans 3"/>
                <a:ea typeface="Source Sans 3"/>
                <a:cs typeface="Source Sans 3"/>
                <a:sym typeface="Source Sans 3"/>
              </a:rPr>
              <a:t>Lägg till en </a:t>
            </a:r>
            <a:r>
              <a:rPr lang="sv" sz="1800" b="1">
                <a:latin typeface="Source Sans 3"/>
                <a:ea typeface="Source Sans 3"/>
                <a:cs typeface="Source Sans 3"/>
                <a:sym typeface="Source Sans 3"/>
              </a:rPr>
              <a:t>bakgrundsbild </a:t>
            </a:r>
            <a:r>
              <a:rPr lang="sv" sz="1800">
                <a:latin typeface="Source Sans 3"/>
                <a:ea typeface="Source Sans 3"/>
                <a:cs typeface="Source Sans 3"/>
                <a:sym typeface="Source Sans 3"/>
              </a:rPr>
              <a:t>enligt instruktionerna till höger.</a:t>
            </a:r>
            <a:endParaRPr sz="1800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pic>
        <p:nvPicPr>
          <p:cNvPr id="34" name="Google Shape;34;p5" descr="En bild som visar skärmbild, text, Grafik, svart&#10;&#10;Automatiskt genererad beskrivning"/>
          <p:cNvPicPr preferRelativeResize="0"/>
          <p:nvPr/>
        </p:nvPicPr>
        <p:blipFill rotWithShape="1">
          <a:blip r:embed="rId3">
            <a:alphaModFix/>
          </a:blip>
          <a:srcRect r="72349" b="72316"/>
          <a:stretch/>
        </p:blipFill>
        <p:spPr>
          <a:xfrm>
            <a:off x="1" y="0"/>
            <a:ext cx="2149066" cy="1345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5" title="EN_Co-fundedbytheEU_RGB_WHITE Outlin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08805" y="279276"/>
            <a:ext cx="1743027" cy="38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5" title="ROlogo-C-vit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57569" y="297336"/>
            <a:ext cx="412452" cy="36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kgrund med foto">
  <p:cSld name="TITLE_1_1_3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6" title="AI Öst_Vision blue.jpg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570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  <p:sp>
        <p:nvSpPr>
          <p:cNvPr id="40" name="Google Shape;40;p6"/>
          <p:cNvSpPr txBox="1"/>
          <p:nvPr/>
        </p:nvSpPr>
        <p:spPr>
          <a:xfrm>
            <a:off x="-3828675" y="0"/>
            <a:ext cx="3520500" cy="51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 b="1">
                <a:latin typeface="Source Sans 3"/>
                <a:ea typeface="Source Sans 3"/>
                <a:cs typeface="Source Sans 3"/>
                <a:sym typeface="Source Sans 3"/>
              </a:rPr>
              <a:t>Titelkort</a:t>
            </a:r>
            <a:endParaRPr sz="1800" b="1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>
                <a:latin typeface="Source Sans 3"/>
                <a:ea typeface="Source Sans 3"/>
                <a:cs typeface="Source Sans 3"/>
                <a:sym typeface="Source Sans 3"/>
              </a:rPr>
              <a:t>Används i början av presentationen, eller när ämnet ändras.</a:t>
            </a:r>
            <a:endParaRPr sz="1800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>
                <a:latin typeface="Source Sans 3"/>
                <a:ea typeface="Source Sans 3"/>
                <a:cs typeface="Source Sans 3"/>
                <a:sym typeface="Source Sans 3"/>
              </a:rPr>
              <a:t>Håll rubriken kort och koncis.  </a:t>
            </a:r>
            <a:endParaRPr sz="1800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>
                <a:latin typeface="Source Sans 3"/>
                <a:ea typeface="Source Sans 3"/>
                <a:cs typeface="Source Sans 3"/>
                <a:sym typeface="Source Sans 3"/>
              </a:rPr>
              <a:t>Lägg till en </a:t>
            </a:r>
            <a:r>
              <a:rPr lang="sv" sz="1800" b="1">
                <a:latin typeface="Source Sans 3"/>
                <a:ea typeface="Source Sans 3"/>
                <a:cs typeface="Source Sans 3"/>
                <a:sym typeface="Source Sans 3"/>
              </a:rPr>
              <a:t>bakgrundsbild </a:t>
            </a:r>
            <a:r>
              <a:rPr lang="sv" sz="1800">
                <a:latin typeface="Source Sans 3"/>
                <a:ea typeface="Source Sans 3"/>
                <a:cs typeface="Source Sans 3"/>
                <a:sym typeface="Source Sans 3"/>
              </a:rPr>
              <a:t>enligt instruktionerna till höger.</a:t>
            </a:r>
            <a:endParaRPr sz="1800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Source Sans 3"/>
              <a:ea typeface="Source Sans 3"/>
              <a:cs typeface="Source Sans 3"/>
              <a:sym typeface="Source Sans 3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kgrund utan foto">
  <p:cSld name="TITLE_1_1_3_1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7" title="AI Öst_Vision blue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70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  <p:sp>
        <p:nvSpPr>
          <p:cNvPr id="44" name="Google Shape;44;p7"/>
          <p:cNvSpPr txBox="1"/>
          <p:nvPr/>
        </p:nvSpPr>
        <p:spPr>
          <a:xfrm>
            <a:off x="-3828675" y="0"/>
            <a:ext cx="3520500" cy="51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 b="1">
                <a:latin typeface="Source Sans 3"/>
                <a:ea typeface="Source Sans 3"/>
                <a:cs typeface="Source Sans 3"/>
                <a:sym typeface="Source Sans 3"/>
              </a:rPr>
              <a:t>Titelkort</a:t>
            </a:r>
            <a:endParaRPr sz="1800" b="1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>
                <a:latin typeface="Source Sans 3"/>
                <a:ea typeface="Source Sans 3"/>
                <a:cs typeface="Source Sans 3"/>
                <a:sym typeface="Source Sans 3"/>
              </a:rPr>
              <a:t>Används i början av presentationen, eller när ämnet ändras.</a:t>
            </a:r>
            <a:endParaRPr sz="1800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>
                <a:latin typeface="Source Sans 3"/>
                <a:ea typeface="Source Sans 3"/>
                <a:cs typeface="Source Sans 3"/>
                <a:sym typeface="Source Sans 3"/>
              </a:rPr>
              <a:t>Håll rubriken kort och koncis.  </a:t>
            </a:r>
            <a:endParaRPr sz="1800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>
                <a:latin typeface="Source Sans 3"/>
                <a:ea typeface="Source Sans 3"/>
                <a:cs typeface="Source Sans 3"/>
                <a:sym typeface="Source Sans 3"/>
              </a:rPr>
              <a:t>Lägg till en </a:t>
            </a:r>
            <a:r>
              <a:rPr lang="sv" sz="1800" b="1">
                <a:latin typeface="Source Sans 3"/>
                <a:ea typeface="Source Sans 3"/>
                <a:cs typeface="Source Sans 3"/>
                <a:sym typeface="Source Sans 3"/>
              </a:rPr>
              <a:t>bakgrundsbild </a:t>
            </a:r>
            <a:r>
              <a:rPr lang="sv" sz="1800">
                <a:latin typeface="Source Sans 3"/>
                <a:ea typeface="Source Sans 3"/>
                <a:cs typeface="Source Sans 3"/>
                <a:sym typeface="Source Sans 3"/>
              </a:rPr>
              <a:t>enligt instruktionerna till höger.</a:t>
            </a:r>
            <a:endParaRPr sz="1800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Source Sans 3"/>
              <a:ea typeface="Source Sans 3"/>
              <a:cs typeface="Source Sans 3"/>
              <a:sym typeface="Source Sans 3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kgrund med text">
  <p:cSld name="TITLE_1_1_3_1_1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8" title="AI Öst_Vision blue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70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  <p:sp>
        <p:nvSpPr>
          <p:cNvPr id="48" name="Google Shape;48;p8"/>
          <p:cNvSpPr txBox="1"/>
          <p:nvPr/>
        </p:nvSpPr>
        <p:spPr>
          <a:xfrm>
            <a:off x="-3828675" y="0"/>
            <a:ext cx="3520500" cy="51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 b="1">
                <a:latin typeface="Source Sans 3"/>
                <a:ea typeface="Source Sans 3"/>
                <a:cs typeface="Source Sans 3"/>
                <a:sym typeface="Source Sans 3"/>
              </a:rPr>
              <a:t>Titelkort</a:t>
            </a:r>
            <a:endParaRPr sz="1800" b="1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>
                <a:latin typeface="Source Sans 3"/>
                <a:ea typeface="Source Sans 3"/>
                <a:cs typeface="Source Sans 3"/>
                <a:sym typeface="Source Sans 3"/>
              </a:rPr>
              <a:t>Används i början av presentationen, eller när ämnet ändras.</a:t>
            </a:r>
            <a:endParaRPr sz="1800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>
                <a:latin typeface="Source Sans 3"/>
                <a:ea typeface="Source Sans 3"/>
                <a:cs typeface="Source Sans 3"/>
                <a:sym typeface="Source Sans 3"/>
              </a:rPr>
              <a:t>Håll rubriken kort och koncis.  </a:t>
            </a:r>
            <a:endParaRPr sz="1800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>
                <a:latin typeface="Source Sans 3"/>
                <a:ea typeface="Source Sans 3"/>
                <a:cs typeface="Source Sans 3"/>
                <a:sym typeface="Source Sans 3"/>
              </a:rPr>
              <a:t>Lägg till en </a:t>
            </a:r>
            <a:r>
              <a:rPr lang="sv" sz="1800" b="1">
                <a:latin typeface="Source Sans 3"/>
                <a:ea typeface="Source Sans 3"/>
                <a:cs typeface="Source Sans 3"/>
                <a:sym typeface="Source Sans 3"/>
              </a:rPr>
              <a:t>bakgrundsbild </a:t>
            </a:r>
            <a:r>
              <a:rPr lang="sv" sz="1800">
                <a:latin typeface="Source Sans 3"/>
                <a:ea typeface="Source Sans 3"/>
                <a:cs typeface="Source Sans 3"/>
                <a:sym typeface="Source Sans 3"/>
              </a:rPr>
              <a:t>enligt instruktionerna till höger.</a:t>
            </a:r>
            <a:endParaRPr sz="1800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49" name="Google Shape;49;p8"/>
          <p:cNvSpPr txBox="1">
            <a:spLocks noGrp="1"/>
          </p:cNvSpPr>
          <p:nvPr>
            <p:ph type="ctrTitle"/>
          </p:nvPr>
        </p:nvSpPr>
        <p:spPr>
          <a:xfrm>
            <a:off x="531250" y="503800"/>
            <a:ext cx="8128200" cy="92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ource Sans 3"/>
              <a:buNone/>
              <a:defRPr sz="3000" b="1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ource Sans 3"/>
              <a:buNone/>
              <a:defRPr sz="30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ource Sans 3"/>
              <a:buNone/>
              <a:defRPr sz="30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ource Sans 3"/>
              <a:buNone/>
              <a:defRPr sz="30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ource Sans 3"/>
              <a:buNone/>
              <a:defRPr sz="30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ource Sans 3"/>
              <a:buNone/>
              <a:defRPr sz="30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ource Sans 3"/>
              <a:buNone/>
              <a:defRPr sz="30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ource Sans 3"/>
              <a:buNone/>
              <a:defRPr sz="30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ource Sans 3"/>
              <a:buNone/>
              <a:defRPr sz="30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body" idx="1"/>
          </p:nvPr>
        </p:nvSpPr>
        <p:spPr>
          <a:xfrm>
            <a:off x="553750" y="1579200"/>
            <a:ext cx="8128200" cy="23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600">
                <a:solidFill>
                  <a:schemeClr val="dk1"/>
                </a:solidFill>
                <a:latin typeface="Source Sans 3 Light"/>
                <a:ea typeface="Source Sans 3 Light"/>
                <a:cs typeface="Source Sans 3 Light"/>
                <a:sym typeface="Source Sans 3 Light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51" name="Google Shape;51;p8"/>
          <p:cNvCxnSpPr/>
          <p:nvPr/>
        </p:nvCxnSpPr>
        <p:spPr>
          <a:xfrm>
            <a:off x="668400" y="1490800"/>
            <a:ext cx="13029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TITLE_1_1_1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9" title="AI Öst_Vision blue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88"/>
            <a:ext cx="12254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9"/>
          <p:cNvSpPr txBox="1">
            <a:spLocks noGrp="1"/>
          </p:cNvSpPr>
          <p:nvPr>
            <p:ph type="ctrTitle"/>
          </p:nvPr>
        </p:nvSpPr>
        <p:spPr>
          <a:xfrm>
            <a:off x="896450" y="1453650"/>
            <a:ext cx="3437400" cy="223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Source Sans 3"/>
              <a:buNone/>
              <a:defRPr sz="3000">
                <a:solidFill>
                  <a:srgbClr val="000000"/>
                </a:solidFill>
                <a:latin typeface="Source Sans 3 Black"/>
                <a:ea typeface="Source Sans 3 Black"/>
                <a:cs typeface="Source Sans 3 Black"/>
                <a:sym typeface="Source Sans 3 Black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4667350" y="531150"/>
            <a:ext cx="4014000" cy="41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▌"/>
              <a:defRPr>
                <a:latin typeface="Source Sans 3 Light"/>
                <a:ea typeface="Source Sans 3 Light"/>
                <a:cs typeface="Source Sans 3 Light"/>
                <a:sym typeface="Source Sans 3 Light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/>
          <p:nvPr/>
        </p:nvSpPr>
        <p:spPr>
          <a:xfrm>
            <a:off x="-3828675" y="0"/>
            <a:ext cx="3520500" cy="22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 b="1">
                <a:latin typeface="Source Sans 3"/>
                <a:ea typeface="Source Sans 3"/>
                <a:cs typeface="Source Sans 3"/>
                <a:sym typeface="Source Sans 3"/>
              </a:rPr>
              <a:t>Agenda</a:t>
            </a:r>
            <a:endParaRPr sz="1800" b="1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>
                <a:latin typeface="Source Sans 3"/>
                <a:ea typeface="Source Sans 3"/>
                <a:cs typeface="Source Sans 3"/>
                <a:sym typeface="Source Sans 3"/>
              </a:rPr>
              <a:t>Används för punktlistor, agendor eller textparagrafer. </a:t>
            </a:r>
            <a:endParaRPr sz="1800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>
                <a:latin typeface="Source Sans 3"/>
                <a:ea typeface="Source Sans 3"/>
                <a:cs typeface="Source Sans 3"/>
                <a:sym typeface="Source Sans 3"/>
              </a:rPr>
              <a:t>Försök hålla dig till max 7 punkter.</a:t>
            </a:r>
            <a:endParaRPr sz="1800">
              <a:latin typeface="Source Sans 3"/>
              <a:ea typeface="Source Sans 3"/>
              <a:cs typeface="Source Sans 3"/>
              <a:sym typeface="Source Sans 3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, färgad kant">
  <p:cSld name="TITLE_1_1_1_3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  <p:sp>
        <p:nvSpPr>
          <p:cNvPr id="60" name="Google Shape;60;p10"/>
          <p:cNvSpPr txBox="1"/>
          <p:nvPr/>
        </p:nvSpPr>
        <p:spPr>
          <a:xfrm>
            <a:off x="-3828675" y="0"/>
            <a:ext cx="3520500" cy="51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 b="1">
                <a:latin typeface="Source Sans 3"/>
                <a:ea typeface="Source Sans 3"/>
                <a:cs typeface="Source Sans 3"/>
                <a:sym typeface="Source Sans 3"/>
              </a:rPr>
              <a:t>Blank</a:t>
            </a:r>
            <a:endParaRPr sz="1800" b="1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>
                <a:latin typeface="Source Sans 3"/>
                <a:ea typeface="Source Sans 3"/>
                <a:cs typeface="Source Sans 3"/>
                <a:sym typeface="Source Sans 3"/>
              </a:rPr>
              <a:t>Används när du har innehåll som inte passar in i någon temamall, t.ex. en tabell.</a:t>
            </a:r>
            <a:endParaRPr sz="1800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>
                <a:latin typeface="Source Sans 3"/>
                <a:ea typeface="Source Sans 3"/>
                <a:cs typeface="Source Sans 3"/>
                <a:sym typeface="Source Sans 3"/>
              </a:rPr>
              <a:t>Se till att innehållet är neutralt färgsatt eller matchar färgtemat.</a:t>
            </a:r>
            <a:endParaRPr sz="1800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 b="1">
                <a:latin typeface="Source Sans 3"/>
                <a:ea typeface="Source Sans 3"/>
                <a:cs typeface="Source Sans 3"/>
                <a:sym typeface="Source Sans 3"/>
              </a:rPr>
              <a:t>OBS! Ska endast användas när ingen annan mall passar syftet. </a:t>
            </a:r>
            <a:endParaRPr sz="1800" b="1"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pic>
        <p:nvPicPr>
          <p:cNvPr id="61" name="Google Shape;61;p10" title="AI Öst_Vision blue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88"/>
            <a:ext cx="12254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Font typeface="Source Sans 3 Black"/>
              <a:buNone/>
              <a:defRPr sz="3000">
                <a:latin typeface="Source Sans 3 Black"/>
                <a:ea typeface="Source Sans 3 Black"/>
                <a:cs typeface="Source Sans 3 Black"/>
                <a:sym typeface="Source Sans 3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Font typeface="Source Sans 3 Black"/>
              <a:buNone/>
              <a:defRPr sz="3000">
                <a:latin typeface="Source Sans 3 Black"/>
                <a:ea typeface="Source Sans 3 Black"/>
                <a:cs typeface="Source Sans 3 Black"/>
                <a:sym typeface="Source Sans 3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Font typeface="Source Sans 3 Black"/>
              <a:buNone/>
              <a:defRPr sz="3000">
                <a:latin typeface="Source Sans 3 Black"/>
                <a:ea typeface="Source Sans 3 Black"/>
                <a:cs typeface="Source Sans 3 Black"/>
                <a:sym typeface="Source Sans 3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Font typeface="Source Sans 3 Black"/>
              <a:buNone/>
              <a:defRPr sz="3000">
                <a:latin typeface="Source Sans 3 Black"/>
                <a:ea typeface="Source Sans 3 Black"/>
                <a:cs typeface="Source Sans 3 Black"/>
                <a:sym typeface="Source Sans 3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Font typeface="Source Sans 3 Black"/>
              <a:buNone/>
              <a:defRPr sz="3000">
                <a:latin typeface="Source Sans 3 Black"/>
                <a:ea typeface="Source Sans 3 Black"/>
                <a:cs typeface="Source Sans 3 Black"/>
                <a:sym typeface="Source Sans 3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Font typeface="Source Sans 3 Black"/>
              <a:buNone/>
              <a:defRPr sz="3000">
                <a:latin typeface="Source Sans 3 Black"/>
                <a:ea typeface="Source Sans 3 Black"/>
                <a:cs typeface="Source Sans 3 Black"/>
                <a:sym typeface="Source Sans 3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Font typeface="Source Sans 3 Black"/>
              <a:buNone/>
              <a:defRPr sz="3000">
                <a:latin typeface="Source Sans 3 Black"/>
                <a:ea typeface="Source Sans 3 Black"/>
                <a:cs typeface="Source Sans 3 Black"/>
                <a:sym typeface="Source Sans 3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Font typeface="Source Sans 3 Black"/>
              <a:buNone/>
              <a:defRPr sz="3000">
                <a:latin typeface="Source Sans 3 Black"/>
                <a:ea typeface="Source Sans 3 Black"/>
                <a:cs typeface="Source Sans 3 Black"/>
                <a:sym typeface="Source Sans 3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Font typeface="Source Sans 3 Black"/>
              <a:buNone/>
              <a:defRPr sz="3000">
                <a:latin typeface="Source Sans 3 Black"/>
                <a:ea typeface="Source Sans 3 Black"/>
                <a:cs typeface="Source Sans 3 Black"/>
                <a:sym typeface="Source Sans 3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72710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Source Sans 3"/>
              <a:buChar char="●"/>
              <a:defRPr sz="1800">
                <a:latin typeface="Source Sans 3"/>
                <a:ea typeface="Source Sans 3"/>
                <a:cs typeface="Source Sans 3"/>
                <a:sym typeface="Source Sans 3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Source Sans 3"/>
              <a:buChar char="○"/>
              <a:defRPr>
                <a:latin typeface="Source Sans 3"/>
                <a:ea typeface="Source Sans 3"/>
                <a:cs typeface="Source Sans 3"/>
                <a:sym typeface="Source Sans 3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Source Sans 3"/>
              <a:buChar char="■"/>
              <a:defRPr>
                <a:latin typeface="Source Sans 3"/>
                <a:ea typeface="Source Sans 3"/>
                <a:cs typeface="Source Sans 3"/>
                <a:sym typeface="Source Sans 3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Source Sans 3"/>
              <a:buChar char="●"/>
              <a:defRPr>
                <a:latin typeface="Source Sans 3"/>
                <a:ea typeface="Source Sans 3"/>
                <a:cs typeface="Source Sans 3"/>
                <a:sym typeface="Source Sans 3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Source Sans 3"/>
              <a:buChar char="○"/>
              <a:defRPr>
                <a:latin typeface="Source Sans 3"/>
                <a:ea typeface="Source Sans 3"/>
                <a:cs typeface="Source Sans 3"/>
                <a:sym typeface="Source Sans 3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Source Sans 3"/>
              <a:buChar char="■"/>
              <a:defRPr>
                <a:latin typeface="Source Sans 3"/>
                <a:ea typeface="Source Sans 3"/>
                <a:cs typeface="Source Sans 3"/>
                <a:sym typeface="Source Sans 3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Source Sans 3"/>
              <a:buChar char="●"/>
              <a:defRPr>
                <a:latin typeface="Source Sans 3"/>
                <a:ea typeface="Source Sans 3"/>
                <a:cs typeface="Source Sans 3"/>
                <a:sym typeface="Source Sans 3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Source Sans 3"/>
              <a:buChar char="○"/>
              <a:defRPr>
                <a:latin typeface="Source Sans 3"/>
                <a:ea typeface="Source Sans 3"/>
                <a:cs typeface="Source Sans 3"/>
                <a:sym typeface="Source Sans 3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Source Sans 3"/>
              <a:buChar char="■"/>
              <a:defRPr>
                <a:latin typeface="Source Sans 3"/>
                <a:ea typeface="Source Sans 3"/>
                <a:cs typeface="Source Sans 3"/>
                <a:sym typeface="Source Sans 3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  <p:sp>
        <p:nvSpPr>
          <p:cNvPr id="9" name="Google Shape;9;p1"/>
          <p:cNvSpPr txBox="1"/>
          <p:nvPr/>
        </p:nvSpPr>
        <p:spPr>
          <a:xfrm>
            <a:off x="6454225" y="1240650"/>
            <a:ext cx="2217300" cy="33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10" name="Google Shape;10;p1"/>
          <p:cNvSpPr/>
          <p:nvPr/>
        </p:nvSpPr>
        <p:spPr>
          <a:xfrm>
            <a:off x="9511000" y="0"/>
            <a:ext cx="3095700" cy="2577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11" name="Google Shape;11;p1"/>
          <p:cNvSpPr txBox="1"/>
          <p:nvPr/>
        </p:nvSpPr>
        <p:spPr>
          <a:xfrm>
            <a:off x="9525000" y="0"/>
            <a:ext cx="3000000" cy="51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b="1">
                <a:latin typeface="Source Sans 3"/>
                <a:ea typeface="Source Sans 3"/>
                <a:cs typeface="Source Sans 3"/>
                <a:sym typeface="Source Sans 3"/>
              </a:rPr>
              <a:t>Lägg till/ ändra bakgrundsbild</a:t>
            </a:r>
            <a:br>
              <a:rPr lang="sv" b="1">
                <a:latin typeface="Source Sans 3"/>
                <a:ea typeface="Source Sans 3"/>
                <a:cs typeface="Source Sans 3"/>
                <a:sym typeface="Source Sans 3"/>
              </a:rPr>
            </a:br>
            <a:r>
              <a:rPr lang="sv">
                <a:latin typeface="Source Sans 3"/>
                <a:ea typeface="Source Sans 3"/>
                <a:cs typeface="Source Sans 3"/>
                <a:sym typeface="Source Sans 3"/>
              </a:rPr>
              <a:t>Alla färgade gradienter ska ha en bakgrundsbild. </a:t>
            </a:r>
            <a:endParaRPr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Source Sans 3"/>
              <a:buChar char="●"/>
            </a:pPr>
            <a:r>
              <a:rPr lang="sv">
                <a:latin typeface="Source Sans 3"/>
                <a:ea typeface="Source Sans 3"/>
                <a:cs typeface="Source Sans 3"/>
                <a:sym typeface="Source Sans 3"/>
              </a:rPr>
              <a:t>Högerkliicka på sliden</a:t>
            </a:r>
            <a:endParaRPr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Source Sans 3"/>
              <a:buChar char="●"/>
            </a:pPr>
            <a:r>
              <a:rPr lang="sv">
                <a:latin typeface="Source Sans 3"/>
                <a:ea typeface="Source Sans 3"/>
                <a:cs typeface="Source Sans 3"/>
                <a:sym typeface="Source Sans 3"/>
              </a:rPr>
              <a:t>Välj “Lägg till/Ändra bakgrund”</a:t>
            </a:r>
            <a:endParaRPr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Source Sans 3"/>
              <a:buChar char="●"/>
            </a:pPr>
            <a:r>
              <a:rPr lang="sv">
                <a:latin typeface="Source Sans 3"/>
                <a:ea typeface="Source Sans 3"/>
                <a:cs typeface="Source Sans 3"/>
                <a:sym typeface="Source Sans 3"/>
              </a:rPr>
              <a:t>Klicka på “Välj bild”</a:t>
            </a:r>
            <a:endParaRPr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b="1" i="1">
                <a:latin typeface="Source Sans 3"/>
                <a:ea typeface="Source Sans 3"/>
                <a:cs typeface="Source Sans 3"/>
                <a:sym typeface="Source Sans 3"/>
              </a:rPr>
              <a:t>Att tänka på: </a:t>
            </a:r>
            <a:r>
              <a:rPr lang="sv" i="1">
                <a:latin typeface="Source Sans 3"/>
                <a:ea typeface="Source Sans 3"/>
                <a:cs typeface="Source Sans 3"/>
                <a:sym typeface="Source Sans 3"/>
              </a:rPr>
              <a:t>Bilden sträcker sig över hela sliden. Välj därför en bild med liknande format, eller beskär din bild så den passar innan du lägger till den.</a:t>
            </a:r>
            <a:endParaRPr i="1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b="1">
                <a:latin typeface="Source Sans 3"/>
                <a:ea typeface="Source Sans 3"/>
                <a:cs typeface="Source Sans 3"/>
                <a:sym typeface="Source Sans 3"/>
              </a:rPr>
              <a:t>Tips! </a:t>
            </a:r>
            <a:endParaRPr b="1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>
                <a:latin typeface="Source Sans 3"/>
                <a:ea typeface="Source Sans 3"/>
                <a:cs typeface="Source Sans 3"/>
                <a:sym typeface="Source Sans 3"/>
              </a:rPr>
              <a:t>Extra element, till exempel textgradienter och grafer, finns att kopiera i sliden “Copy/paste”.</a:t>
            </a:r>
            <a:endParaRPr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b="1">
                <a:latin typeface="Source Sans 3"/>
                <a:ea typeface="Source Sans 3"/>
                <a:cs typeface="Source Sans 3"/>
                <a:sym typeface="Source Sans 3"/>
              </a:rPr>
              <a:t>Vita rubriker på gradientbakgrund ska vara i versaler.</a:t>
            </a:r>
            <a:r>
              <a:rPr lang="sv">
                <a:latin typeface="Source Sans 3"/>
                <a:ea typeface="Source Sans 3"/>
                <a:cs typeface="Source Sans 3"/>
                <a:sym typeface="Source Sans 3"/>
              </a:rPr>
              <a:t> Markera din text</a:t>
            </a:r>
            <a:endParaRPr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>
                <a:latin typeface="Source Sans 3"/>
                <a:ea typeface="Source Sans 3"/>
                <a:cs typeface="Source Sans 3"/>
                <a:sym typeface="Source Sans 3"/>
              </a:rPr>
              <a:t>Gå till “Format”, “Text”, “Stora bokstäver” och klicka på “Versaler”.</a:t>
            </a:r>
            <a:endParaRPr>
              <a:latin typeface="Source Sans 3"/>
              <a:ea typeface="Source Sans 3"/>
              <a:cs typeface="Source Sans 3"/>
              <a:sym typeface="Source Sans 3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gif"/><Relationship Id="rId39" Type="http://schemas.openxmlformats.org/officeDocument/2006/relationships/image" Target="../media/image42.jpg"/><Relationship Id="rId21" Type="http://schemas.openxmlformats.org/officeDocument/2006/relationships/image" Target="../media/image24.png"/><Relationship Id="rId34" Type="http://schemas.openxmlformats.org/officeDocument/2006/relationships/image" Target="../media/image37.jpg"/><Relationship Id="rId42" Type="http://schemas.openxmlformats.org/officeDocument/2006/relationships/image" Target="../media/image45.png"/><Relationship Id="rId47" Type="http://schemas.openxmlformats.org/officeDocument/2006/relationships/image" Target="../media/image50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png"/><Relationship Id="rId29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32" Type="http://schemas.openxmlformats.org/officeDocument/2006/relationships/image" Target="../media/image35.png"/><Relationship Id="rId37" Type="http://schemas.openxmlformats.org/officeDocument/2006/relationships/image" Target="../media/image40.png"/><Relationship Id="rId40" Type="http://schemas.openxmlformats.org/officeDocument/2006/relationships/image" Target="../media/image43.jpg"/><Relationship Id="rId45" Type="http://schemas.openxmlformats.org/officeDocument/2006/relationships/image" Target="../media/image48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jpg"/><Relationship Id="rId28" Type="http://schemas.openxmlformats.org/officeDocument/2006/relationships/image" Target="../media/image31.png"/><Relationship Id="rId36" Type="http://schemas.openxmlformats.org/officeDocument/2006/relationships/image" Target="../media/image39.png"/><Relationship Id="rId10" Type="http://schemas.openxmlformats.org/officeDocument/2006/relationships/image" Target="../media/image13.png"/><Relationship Id="rId19" Type="http://schemas.openxmlformats.org/officeDocument/2006/relationships/image" Target="../media/image22.jpg"/><Relationship Id="rId31" Type="http://schemas.openxmlformats.org/officeDocument/2006/relationships/image" Target="../media/image34.png"/><Relationship Id="rId44" Type="http://schemas.openxmlformats.org/officeDocument/2006/relationships/image" Target="../media/image47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Relationship Id="rId30" Type="http://schemas.openxmlformats.org/officeDocument/2006/relationships/image" Target="../media/image33.png"/><Relationship Id="rId35" Type="http://schemas.openxmlformats.org/officeDocument/2006/relationships/image" Target="../media/image38.png"/><Relationship Id="rId43" Type="http://schemas.openxmlformats.org/officeDocument/2006/relationships/image" Target="../media/image46.png"/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33" Type="http://schemas.openxmlformats.org/officeDocument/2006/relationships/image" Target="../media/image36.png"/><Relationship Id="rId38" Type="http://schemas.openxmlformats.org/officeDocument/2006/relationships/image" Target="../media/image41.png"/><Relationship Id="rId46" Type="http://schemas.openxmlformats.org/officeDocument/2006/relationships/image" Target="../media/image49.png"/><Relationship Id="rId20" Type="http://schemas.openxmlformats.org/officeDocument/2006/relationships/image" Target="../media/image23.png"/><Relationship Id="rId41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oscar.spaak@linkopingsciencepark.se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4"/>
          <p:cNvSpPr txBox="1">
            <a:spLocks noGrp="1"/>
          </p:cNvSpPr>
          <p:nvPr>
            <p:ph type="ctrTitle"/>
          </p:nvPr>
        </p:nvSpPr>
        <p:spPr>
          <a:xfrm>
            <a:off x="4054200" y="1735150"/>
            <a:ext cx="4730100" cy="223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AI Öst</a:t>
            </a:r>
            <a:endParaRPr/>
          </a:p>
        </p:txBody>
      </p:sp>
      <p:sp>
        <p:nvSpPr>
          <p:cNvPr id="170" name="Google Shape;170;p24"/>
          <p:cNvSpPr txBox="1">
            <a:spLocks noGrp="1"/>
          </p:cNvSpPr>
          <p:nvPr>
            <p:ph type="subTitle" idx="1"/>
          </p:nvPr>
        </p:nvSpPr>
        <p:spPr>
          <a:xfrm>
            <a:off x="3921900" y="4000525"/>
            <a:ext cx="4862400" cy="105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Östergötlands nätverk </a:t>
            </a:r>
            <a:br>
              <a:rPr lang="sv"/>
            </a:br>
            <a:r>
              <a:rPr lang="sv"/>
              <a:t>för AI-entusiaster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5"/>
          <p:cNvSpPr txBox="1">
            <a:spLocks noGrp="1"/>
          </p:cNvSpPr>
          <p:nvPr>
            <p:ph type="ctrTitle"/>
          </p:nvPr>
        </p:nvSpPr>
        <p:spPr>
          <a:xfrm>
            <a:off x="306925" y="363075"/>
            <a:ext cx="2691600" cy="180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35"/>
          <p:cNvSpPr txBox="1">
            <a:spLocks noGrp="1"/>
          </p:cNvSpPr>
          <p:nvPr>
            <p:ph type="body" idx="1"/>
          </p:nvPr>
        </p:nvSpPr>
        <p:spPr>
          <a:xfrm>
            <a:off x="306850" y="2274275"/>
            <a:ext cx="2691600" cy="25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7"/>
          <p:cNvSpPr txBox="1">
            <a:spLocks noGrp="1"/>
          </p:cNvSpPr>
          <p:nvPr>
            <p:ph type="ctrTitle"/>
          </p:nvPr>
        </p:nvSpPr>
        <p:spPr>
          <a:xfrm>
            <a:off x="531250" y="503800"/>
            <a:ext cx="8128200" cy="92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37"/>
          <p:cNvSpPr txBox="1">
            <a:spLocks noGrp="1"/>
          </p:cNvSpPr>
          <p:nvPr>
            <p:ph type="body" idx="1"/>
          </p:nvPr>
        </p:nvSpPr>
        <p:spPr>
          <a:xfrm>
            <a:off x="553750" y="1579200"/>
            <a:ext cx="8128200" cy="23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9"/>
          <p:cNvSpPr>
            <a:spLocks noGrp="1"/>
          </p:cNvSpPr>
          <p:nvPr>
            <p:ph type="pic" idx="2"/>
          </p:nvPr>
        </p:nvSpPr>
        <p:spPr>
          <a:xfrm>
            <a:off x="533500" y="539600"/>
            <a:ext cx="3718500" cy="3985200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376" name="Google Shape;376;p39"/>
          <p:cNvSpPr txBox="1">
            <a:spLocks noGrp="1"/>
          </p:cNvSpPr>
          <p:nvPr>
            <p:ph type="title"/>
          </p:nvPr>
        </p:nvSpPr>
        <p:spPr>
          <a:xfrm>
            <a:off x="4747350" y="1473050"/>
            <a:ext cx="3969900" cy="211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0"/>
          <p:cNvSpPr txBox="1">
            <a:spLocks noGrp="1"/>
          </p:cNvSpPr>
          <p:nvPr>
            <p:ph type="ctrTitle"/>
          </p:nvPr>
        </p:nvSpPr>
        <p:spPr>
          <a:xfrm>
            <a:off x="896450" y="1453650"/>
            <a:ext cx="3437400" cy="223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40"/>
          <p:cNvSpPr txBox="1">
            <a:spLocks noGrp="1"/>
          </p:cNvSpPr>
          <p:nvPr>
            <p:ph type="body" idx="1"/>
          </p:nvPr>
        </p:nvSpPr>
        <p:spPr>
          <a:xfrm>
            <a:off x="4667350" y="489900"/>
            <a:ext cx="4014000" cy="41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41"/>
          <p:cNvSpPr txBox="1">
            <a:spLocks noGrp="1"/>
          </p:cNvSpPr>
          <p:nvPr>
            <p:ph type="ctrTitle"/>
          </p:nvPr>
        </p:nvSpPr>
        <p:spPr>
          <a:xfrm>
            <a:off x="4559500" y="510750"/>
            <a:ext cx="3952200" cy="197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41"/>
          <p:cNvSpPr txBox="1">
            <a:spLocks noGrp="1"/>
          </p:cNvSpPr>
          <p:nvPr>
            <p:ph type="body" idx="1"/>
          </p:nvPr>
        </p:nvSpPr>
        <p:spPr>
          <a:xfrm>
            <a:off x="4607125" y="2644625"/>
            <a:ext cx="3904500" cy="19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389" name="Google Shape;389;p41"/>
          <p:cNvSpPr>
            <a:spLocks noGrp="1"/>
          </p:cNvSpPr>
          <p:nvPr>
            <p:ph type="pic" idx="2"/>
          </p:nvPr>
        </p:nvSpPr>
        <p:spPr>
          <a:xfrm>
            <a:off x="-39950" y="0"/>
            <a:ext cx="3904500" cy="5151000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42"/>
          <p:cNvSpPr txBox="1">
            <a:spLocks noGrp="1"/>
          </p:cNvSpPr>
          <p:nvPr>
            <p:ph type="title"/>
          </p:nvPr>
        </p:nvSpPr>
        <p:spPr>
          <a:xfrm>
            <a:off x="1979663" y="744725"/>
            <a:ext cx="5184600" cy="131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42"/>
          <p:cNvSpPr txBox="1">
            <a:spLocks noGrp="1"/>
          </p:cNvSpPr>
          <p:nvPr>
            <p:ph type="body" idx="1"/>
          </p:nvPr>
        </p:nvSpPr>
        <p:spPr>
          <a:xfrm>
            <a:off x="1823700" y="2931025"/>
            <a:ext cx="1823700" cy="207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42"/>
          <p:cNvSpPr txBox="1">
            <a:spLocks noGrp="1"/>
          </p:cNvSpPr>
          <p:nvPr>
            <p:ph type="subTitle" idx="2"/>
          </p:nvPr>
        </p:nvSpPr>
        <p:spPr>
          <a:xfrm>
            <a:off x="1834800" y="1360547"/>
            <a:ext cx="1823700" cy="15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397" name="Google Shape;397;p42"/>
          <p:cNvSpPr txBox="1">
            <a:spLocks noGrp="1"/>
          </p:cNvSpPr>
          <p:nvPr>
            <p:ph type="body" idx="3"/>
          </p:nvPr>
        </p:nvSpPr>
        <p:spPr>
          <a:xfrm>
            <a:off x="-17600" y="2931025"/>
            <a:ext cx="1852200" cy="207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398" name="Google Shape;398;p42"/>
          <p:cNvSpPr txBox="1">
            <a:spLocks noGrp="1"/>
          </p:cNvSpPr>
          <p:nvPr>
            <p:ph type="subTitle" idx="4"/>
          </p:nvPr>
        </p:nvSpPr>
        <p:spPr>
          <a:xfrm>
            <a:off x="0" y="1360547"/>
            <a:ext cx="1823700" cy="15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399" name="Google Shape;399;p42"/>
          <p:cNvSpPr txBox="1">
            <a:spLocks noGrp="1"/>
          </p:cNvSpPr>
          <p:nvPr>
            <p:ph type="body" idx="5"/>
          </p:nvPr>
        </p:nvSpPr>
        <p:spPr>
          <a:xfrm>
            <a:off x="3658575" y="2931025"/>
            <a:ext cx="1823700" cy="207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400" name="Google Shape;400;p42"/>
          <p:cNvSpPr txBox="1">
            <a:spLocks noGrp="1"/>
          </p:cNvSpPr>
          <p:nvPr>
            <p:ph type="subTitle" idx="6"/>
          </p:nvPr>
        </p:nvSpPr>
        <p:spPr>
          <a:xfrm>
            <a:off x="3658575" y="1360547"/>
            <a:ext cx="1834800" cy="15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401" name="Google Shape;401;p42"/>
          <p:cNvSpPr txBox="1">
            <a:spLocks noGrp="1"/>
          </p:cNvSpPr>
          <p:nvPr>
            <p:ph type="body" idx="7"/>
          </p:nvPr>
        </p:nvSpPr>
        <p:spPr>
          <a:xfrm>
            <a:off x="7323375" y="2931025"/>
            <a:ext cx="1820700" cy="207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402" name="Google Shape;402;p42"/>
          <p:cNvSpPr txBox="1">
            <a:spLocks noGrp="1"/>
          </p:cNvSpPr>
          <p:nvPr>
            <p:ph type="subTitle" idx="8"/>
          </p:nvPr>
        </p:nvSpPr>
        <p:spPr>
          <a:xfrm>
            <a:off x="7320225" y="1360547"/>
            <a:ext cx="1823700" cy="15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403" name="Google Shape;403;p42"/>
          <p:cNvSpPr txBox="1">
            <a:spLocks noGrp="1"/>
          </p:cNvSpPr>
          <p:nvPr>
            <p:ph type="body" idx="9"/>
          </p:nvPr>
        </p:nvSpPr>
        <p:spPr>
          <a:xfrm>
            <a:off x="5485300" y="2931025"/>
            <a:ext cx="1834800" cy="207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42"/>
          <p:cNvSpPr txBox="1">
            <a:spLocks noGrp="1"/>
          </p:cNvSpPr>
          <p:nvPr>
            <p:ph type="subTitle" idx="13"/>
          </p:nvPr>
        </p:nvSpPr>
        <p:spPr>
          <a:xfrm>
            <a:off x="5493375" y="1360547"/>
            <a:ext cx="1823700" cy="15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3"/>
          <p:cNvSpPr txBox="1">
            <a:spLocks noGrp="1"/>
          </p:cNvSpPr>
          <p:nvPr>
            <p:ph type="ctrTitle"/>
          </p:nvPr>
        </p:nvSpPr>
        <p:spPr>
          <a:xfrm>
            <a:off x="4054200" y="1735150"/>
            <a:ext cx="4730100" cy="223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43"/>
          <p:cNvSpPr txBox="1">
            <a:spLocks noGrp="1"/>
          </p:cNvSpPr>
          <p:nvPr>
            <p:ph type="subTitle" idx="1"/>
          </p:nvPr>
        </p:nvSpPr>
        <p:spPr>
          <a:xfrm>
            <a:off x="3921900" y="4000525"/>
            <a:ext cx="4862400" cy="105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44"/>
          <p:cNvSpPr txBox="1">
            <a:spLocks noGrp="1"/>
          </p:cNvSpPr>
          <p:nvPr>
            <p:ph type="ctrTitle"/>
          </p:nvPr>
        </p:nvSpPr>
        <p:spPr>
          <a:xfrm>
            <a:off x="537600" y="1078350"/>
            <a:ext cx="3462900" cy="298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44"/>
          <p:cNvSpPr txBox="1">
            <a:spLocks noGrp="1"/>
          </p:cNvSpPr>
          <p:nvPr>
            <p:ph type="body" idx="1"/>
          </p:nvPr>
        </p:nvSpPr>
        <p:spPr>
          <a:xfrm>
            <a:off x="4720475" y="706300"/>
            <a:ext cx="3978000" cy="375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6"/>
          <p:cNvSpPr txBox="1"/>
          <p:nvPr/>
        </p:nvSpPr>
        <p:spPr>
          <a:xfrm>
            <a:off x="229575" y="364525"/>
            <a:ext cx="30237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sv" sz="2700" b="1" i="0" u="none" strike="noStrike" cap="none">
                <a:solidFill>
                  <a:srgbClr val="FFFFFF"/>
                </a:solidFill>
                <a:latin typeface="Source Sans 3"/>
                <a:ea typeface="Source Sans 3"/>
                <a:cs typeface="Source Sans 3"/>
                <a:sym typeface="Source Sans 3"/>
              </a:rPr>
              <a:t>AI i Östergötland</a:t>
            </a:r>
            <a:endParaRPr sz="2700" b="1" i="0" u="none" strike="noStrike" cap="none">
              <a:solidFill>
                <a:srgbClr val="FFFFFF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grpSp>
        <p:nvGrpSpPr>
          <p:cNvPr id="191" name="Google Shape;191;p26"/>
          <p:cNvGrpSpPr/>
          <p:nvPr/>
        </p:nvGrpSpPr>
        <p:grpSpPr>
          <a:xfrm>
            <a:off x="7020058" y="405144"/>
            <a:ext cx="1650187" cy="1625100"/>
            <a:chOff x="6457743" y="3153269"/>
            <a:chExt cx="1650187" cy="1625100"/>
          </a:xfrm>
        </p:grpSpPr>
        <p:sp>
          <p:nvSpPr>
            <p:cNvPr id="192" name="Google Shape;192;p26"/>
            <p:cNvSpPr/>
            <p:nvPr/>
          </p:nvSpPr>
          <p:spPr>
            <a:xfrm>
              <a:off x="6482830" y="3153269"/>
              <a:ext cx="1625100" cy="1625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160770" dist="77949" dir="7200000" algn="bl" rotWithShape="0">
                <a:srgbClr val="000000">
                  <a:alpha val="6669"/>
                </a:srgbClr>
              </a:outerShdw>
            </a:effectLst>
          </p:spPr>
          <p:txBody>
            <a:bodyPr spcFirstLastPara="1" wrap="square" lIns="68275" tIns="34150" rIns="68275" bIns="341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75"/>
                <a:buFont typeface="Arial"/>
                <a:buNone/>
              </a:pPr>
              <a:endParaRPr sz="1575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26"/>
            <p:cNvSpPr txBox="1"/>
            <p:nvPr/>
          </p:nvSpPr>
          <p:spPr>
            <a:xfrm>
              <a:off x="6616502" y="3339001"/>
              <a:ext cx="1359300" cy="22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6850" tIns="28425" rIns="56850" bIns="28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sv" sz="1100" b="1" i="0" u="none" strike="noStrike" cap="none">
                  <a:solidFill>
                    <a:srgbClr val="000000"/>
                  </a:solidFill>
                  <a:latin typeface="Source Sans 3"/>
                  <a:ea typeface="Source Sans 3"/>
                  <a:cs typeface="Source Sans 3"/>
                  <a:sym typeface="Source Sans 3"/>
                </a:rPr>
                <a:t>Användare</a:t>
              </a:r>
              <a:endParaRPr sz="1100" b="1" i="0" u="none" strike="noStrike" cap="none">
                <a:solidFill>
                  <a:srgbClr val="000000"/>
                </a:solidFill>
                <a:latin typeface="Source Sans 3"/>
                <a:ea typeface="Source Sans 3"/>
                <a:cs typeface="Source Sans 3"/>
                <a:sym typeface="Source Sans 3"/>
              </a:endParaRPr>
            </a:p>
          </p:txBody>
        </p:sp>
        <p:sp>
          <p:nvSpPr>
            <p:cNvPr id="194" name="Google Shape;194;p26"/>
            <p:cNvSpPr txBox="1"/>
            <p:nvPr/>
          </p:nvSpPr>
          <p:spPr>
            <a:xfrm>
              <a:off x="6457743" y="3559614"/>
              <a:ext cx="838200" cy="13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9050" tIns="19525" rIns="39050" bIns="195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sv" sz="600" b="1" i="0" u="none" strike="noStrike" cap="none">
                  <a:solidFill>
                    <a:srgbClr val="000000"/>
                  </a:solidFill>
                  <a:latin typeface="Source Sans 3"/>
                  <a:ea typeface="Source Sans 3"/>
                  <a:cs typeface="Source Sans 3"/>
                  <a:sym typeface="Source Sans 3"/>
                </a:rPr>
                <a:t>Generativ AI</a:t>
              </a:r>
              <a:endParaRPr sz="600" b="1" i="0" u="none" strike="noStrike" cap="none">
                <a:solidFill>
                  <a:srgbClr val="000000"/>
                </a:solidFill>
                <a:latin typeface="Source Sans 3"/>
                <a:ea typeface="Source Sans 3"/>
                <a:cs typeface="Source Sans 3"/>
                <a:sym typeface="Source Sans 3"/>
              </a:endParaRPr>
            </a:p>
          </p:txBody>
        </p:sp>
        <p:sp>
          <p:nvSpPr>
            <p:cNvPr id="195" name="Google Shape;195;p26"/>
            <p:cNvSpPr txBox="1"/>
            <p:nvPr/>
          </p:nvSpPr>
          <p:spPr>
            <a:xfrm>
              <a:off x="7306646" y="3559614"/>
              <a:ext cx="710100" cy="12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100" tIns="16525" rIns="33100" bIns="165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sv" sz="600" b="1" i="0" u="none" strike="noStrike" cap="none">
                  <a:solidFill>
                    <a:srgbClr val="000000"/>
                  </a:solidFill>
                  <a:latin typeface="Source Sans 3"/>
                  <a:ea typeface="Source Sans 3"/>
                  <a:cs typeface="Source Sans 3"/>
                  <a:sym typeface="Source Sans 3"/>
                </a:rPr>
                <a:t>Avancerad AI</a:t>
              </a:r>
              <a:endParaRPr sz="600" b="1" i="0" u="none" strike="noStrike" cap="none">
                <a:solidFill>
                  <a:srgbClr val="000000"/>
                </a:solidFill>
                <a:latin typeface="Source Sans 3"/>
                <a:ea typeface="Source Sans 3"/>
                <a:cs typeface="Source Sans 3"/>
                <a:sym typeface="Source Sans 3"/>
              </a:endParaRPr>
            </a:p>
          </p:txBody>
        </p:sp>
        <p:cxnSp>
          <p:nvCxnSpPr>
            <p:cNvPr id="196" name="Google Shape;196;p26"/>
            <p:cNvCxnSpPr/>
            <p:nvPr/>
          </p:nvCxnSpPr>
          <p:spPr>
            <a:xfrm flipH="1">
              <a:off x="7295252" y="3587457"/>
              <a:ext cx="900" cy="10419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97" name="Google Shape;197;p26"/>
          <p:cNvGrpSpPr/>
          <p:nvPr/>
        </p:nvGrpSpPr>
        <p:grpSpPr>
          <a:xfrm>
            <a:off x="5403249" y="152275"/>
            <a:ext cx="1625100" cy="1625100"/>
            <a:chOff x="6959480" y="3338969"/>
            <a:chExt cx="1625100" cy="1625100"/>
          </a:xfrm>
        </p:grpSpPr>
        <p:sp>
          <p:nvSpPr>
            <p:cNvPr id="198" name="Google Shape;198;p26"/>
            <p:cNvSpPr/>
            <p:nvPr/>
          </p:nvSpPr>
          <p:spPr>
            <a:xfrm>
              <a:off x="6959480" y="3338969"/>
              <a:ext cx="1625100" cy="1625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160770" dist="77949" dir="7200000" algn="bl" rotWithShape="0">
                <a:srgbClr val="000000">
                  <a:alpha val="6669"/>
                </a:srgbClr>
              </a:outerShdw>
            </a:effectLst>
          </p:spPr>
          <p:txBody>
            <a:bodyPr spcFirstLastPara="1" wrap="square" lIns="68275" tIns="34150" rIns="68275" bIns="341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75"/>
                <a:buFont typeface="Arial"/>
                <a:buNone/>
              </a:pPr>
              <a:endParaRPr sz="1575" i="0" u="none" strike="noStrike" cap="none">
                <a:solidFill>
                  <a:srgbClr val="FFFFFF"/>
                </a:solidFill>
                <a:latin typeface="Source Sans 3"/>
                <a:ea typeface="Source Sans 3"/>
                <a:cs typeface="Source Sans 3"/>
                <a:sym typeface="Source Sans 3"/>
              </a:endParaRPr>
            </a:p>
          </p:txBody>
        </p:sp>
        <p:sp>
          <p:nvSpPr>
            <p:cNvPr id="199" name="Google Shape;199;p26"/>
            <p:cNvSpPr txBox="1"/>
            <p:nvPr/>
          </p:nvSpPr>
          <p:spPr>
            <a:xfrm>
              <a:off x="7209535" y="3516475"/>
              <a:ext cx="1125000" cy="21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2800" tIns="21400" rIns="42800" bIns="214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sv" sz="1100" b="1" i="0" u="none" strike="noStrike" cap="none">
                  <a:solidFill>
                    <a:srgbClr val="000000"/>
                  </a:solidFill>
                  <a:latin typeface="Source Sans 3"/>
                  <a:ea typeface="Source Sans 3"/>
                  <a:cs typeface="Source Sans 3"/>
                  <a:sym typeface="Source Sans 3"/>
                </a:rPr>
                <a:t>Konsulter</a:t>
              </a:r>
              <a:endParaRPr sz="1100" b="1" i="0" u="none" strike="noStrike" cap="none">
                <a:solidFill>
                  <a:srgbClr val="000000"/>
                </a:solidFill>
                <a:latin typeface="Source Sans 3"/>
                <a:ea typeface="Source Sans 3"/>
                <a:cs typeface="Source Sans 3"/>
                <a:sym typeface="Source Sans 3"/>
              </a:endParaRPr>
            </a:p>
          </p:txBody>
        </p:sp>
      </p:grpSp>
      <p:grpSp>
        <p:nvGrpSpPr>
          <p:cNvPr id="200" name="Google Shape;200;p26"/>
          <p:cNvGrpSpPr/>
          <p:nvPr/>
        </p:nvGrpSpPr>
        <p:grpSpPr>
          <a:xfrm>
            <a:off x="6297867" y="3340182"/>
            <a:ext cx="1625108" cy="1625100"/>
            <a:chOff x="6025542" y="1368082"/>
            <a:chExt cx="1625108" cy="1625100"/>
          </a:xfrm>
        </p:grpSpPr>
        <p:sp>
          <p:nvSpPr>
            <p:cNvPr id="201" name="Google Shape;201;p26"/>
            <p:cNvSpPr/>
            <p:nvPr/>
          </p:nvSpPr>
          <p:spPr>
            <a:xfrm>
              <a:off x="6025542" y="1368082"/>
              <a:ext cx="1625100" cy="1625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160770" dist="77949" dir="7200000" algn="bl" rotWithShape="0">
                <a:srgbClr val="000000">
                  <a:alpha val="6669"/>
                </a:srgbClr>
              </a:outerShdw>
            </a:effectLst>
          </p:spPr>
          <p:txBody>
            <a:bodyPr spcFirstLastPara="1" wrap="square" lIns="68275" tIns="34150" rIns="68275" bIns="341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i="0" u="none" strike="noStrike" cap="none">
                <a:solidFill>
                  <a:srgbClr val="FFFFFF"/>
                </a:solidFill>
                <a:latin typeface="Source Sans 3"/>
                <a:ea typeface="Source Sans 3"/>
                <a:cs typeface="Source Sans 3"/>
                <a:sym typeface="Source Sans 3"/>
              </a:endParaRPr>
            </a:p>
          </p:txBody>
        </p:sp>
        <p:sp>
          <p:nvSpPr>
            <p:cNvPr id="202" name="Google Shape;202;p26"/>
            <p:cNvSpPr txBox="1"/>
            <p:nvPr/>
          </p:nvSpPr>
          <p:spPr>
            <a:xfrm>
              <a:off x="6025550" y="2055043"/>
              <a:ext cx="1625100" cy="31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3125" tIns="93125" rIns="93125" bIns="931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sv" sz="800" i="0" u="none" strike="noStrike" cap="none">
                  <a:solidFill>
                    <a:srgbClr val="000000"/>
                  </a:solidFill>
                  <a:latin typeface="Source Sans 3"/>
                  <a:ea typeface="Source Sans 3"/>
                  <a:cs typeface="Source Sans 3"/>
                  <a:sym typeface="Source Sans 3"/>
                </a:rPr>
                <a:t>Nätverk med 300+ AI-entusiaster</a:t>
              </a:r>
              <a:endParaRPr sz="800" i="0" u="none" strike="noStrike" cap="none">
                <a:solidFill>
                  <a:srgbClr val="000000"/>
                </a:solidFill>
                <a:latin typeface="Source Sans 3"/>
                <a:ea typeface="Source Sans 3"/>
                <a:cs typeface="Source Sans 3"/>
                <a:sym typeface="Source Sans 3"/>
              </a:endParaRPr>
            </a:p>
          </p:txBody>
        </p:sp>
        <p:sp>
          <p:nvSpPr>
            <p:cNvPr id="203" name="Google Shape;203;p26"/>
            <p:cNvSpPr txBox="1"/>
            <p:nvPr/>
          </p:nvSpPr>
          <p:spPr>
            <a:xfrm>
              <a:off x="6278151" y="1623938"/>
              <a:ext cx="1119900" cy="20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9050" tIns="19525" rIns="39050" bIns="195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sv" sz="1100" b="1" i="0" u="none" strike="noStrike" cap="none">
                  <a:solidFill>
                    <a:srgbClr val="000000"/>
                  </a:solidFill>
                  <a:latin typeface="Source Sans 3"/>
                  <a:ea typeface="Source Sans 3"/>
                  <a:cs typeface="Source Sans 3"/>
                  <a:sym typeface="Source Sans 3"/>
                </a:rPr>
                <a:t>Nätverk AI Öst</a:t>
              </a:r>
              <a:endParaRPr sz="1100" b="1" i="0" u="none" strike="noStrike" cap="none">
                <a:solidFill>
                  <a:srgbClr val="000000"/>
                </a:solidFill>
                <a:latin typeface="Source Sans 3"/>
                <a:ea typeface="Source Sans 3"/>
                <a:cs typeface="Source Sans 3"/>
                <a:sym typeface="Source Sans 3"/>
              </a:endParaRPr>
            </a:p>
          </p:txBody>
        </p:sp>
      </p:grpSp>
      <p:grpSp>
        <p:nvGrpSpPr>
          <p:cNvPr id="204" name="Google Shape;204;p26"/>
          <p:cNvGrpSpPr/>
          <p:nvPr/>
        </p:nvGrpSpPr>
        <p:grpSpPr>
          <a:xfrm>
            <a:off x="7407992" y="2030257"/>
            <a:ext cx="1640956" cy="1625100"/>
            <a:chOff x="7542942" y="1509882"/>
            <a:chExt cx="1640956" cy="1625100"/>
          </a:xfrm>
        </p:grpSpPr>
        <p:sp>
          <p:nvSpPr>
            <p:cNvPr id="205" name="Google Shape;205;p26"/>
            <p:cNvSpPr/>
            <p:nvPr/>
          </p:nvSpPr>
          <p:spPr>
            <a:xfrm>
              <a:off x="7542942" y="1509882"/>
              <a:ext cx="1625100" cy="1625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160770" dist="77949" dir="7200000" algn="bl" rotWithShape="0">
                <a:srgbClr val="000000">
                  <a:alpha val="6669"/>
                </a:srgbClr>
              </a:outerShdw>
            </a:effectLst>
          </p:spPr>
          <p:txBody>
            <a:bodyPr spcFirstLastPara="1" wrap="square" lIns="68275" tIns="34150" rIns="68275" bIns="341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i="0" u="none" strike="noStrike" cap="none">
                <a:solidFill>
                  <a:srgbClr val="FFFFFF"/>
                </a:solidFill>
                <a:latin typeface="Source Sans 3"/>
                <a:ea typeface="Source Sans 3"/>
                <a:cs typeface="Source Sans 3"/>
                <a:sym typeface="Source Sans 3"/>
              </a:endParaRPr>
            </a:p>
          </p:txBody>
        </p:sp>
        <p:sp>
          <p:nvSpPr>
            <p:cNvPr id="206" name="Google Shape;206;p26"/>
            <p:cNvSpPr txBox="1"/>
            <p:nvPr/>
          </p:nvSpPr>
          <p:spPr>
            <a:xfrm>
              <a:off x="7557898" y="1829607"/>
              <a:ext cx="1626000" cy="31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3125" tIns="93125" rIns="93125" bIns="931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sv" sz="800" i="0" u="none" strike="noStrike" cap="none">
                  <a:solidFill>
                    <a:srgbClr val="000000"/>
                  </a:solidFill>
                  <a:latin typeface="Source Sans 3"/>
                  <a:ea typeface="Source Sans 3"/>
                  <a:cs typeface="Source Sans 3"/>
                  <a:sym typeface="Source Sans 3"/>
                </a:rPr>
                <a:t>Cognible AI</a:t>
              </a:r>
              <a:endParaRPr sz="800" i="0" u="none" strike="noStrike" cap="none">
                <a:solidFill>
                  <a:srgbClr val="000000"/>
                </a:solidFill>
                <a:latin typeface="Source Sans 3"/>
                <a:ea typeface="Source Sans 3"/>
                <a:cs typeface="Source Sans 3"/>
                <a:sym typeface="Source Sans 3"/>
              </a:endParaRPr>
            </a:p>
          </p:txBody>
        </p:sp>
        <p:sp>
          <p:nvSpPr>
            <p:cNvPr id="207" name="Google Shape;207;p26"/>
            <p:cNvSpPr txBox="1"/>
            <p:nvPr/>
          </p:nvSpPr>
          <p:spPr>
            <a:xfrm>
              <a:off x="7894690" y="1668763"/>
              <a:ext cx="921600" cy="20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9050" tIns="19525" rIns="39050" bIns="195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sv" sz="1100" b="1" i="0" u="none" strike="noStrike" cap="none">
                  <a:solidFill>
                    <a:srgbClr val="000000"/>
                  </a:solidFill>
                  <a:latin typeface="Source Sans 3"/>
                  <a:ea typeface="Source Sans 3"/>
                  <a:cs typeface="Source Sans 3"/>
                  <a:sym typeface="Source Sans 3"/>
                </a:rPr>
                <a:t>Startups</a:t>
              </a:r>
              <a:endParaRPr sz="1100" b="1" i="0" u="none" strike="noStrike" cap="none">
                <a:solidFill>
                  <a:srgbClr val="000000"/>
                </a:solidFill>
                <a:latin typeface="Source Sans 3"/>
                <a:ea typeface="Source Sans 3"/>
                <a:cs typeface="Source Sans 3"/>
                <a:sym typeface="Source Sans 3"/>
              </a:endParaRPr>
            </a:p>
          </p:txBody>
        </p:sp>
      </p:grpSp>
      <p:grpSp>
        <p:nvGrpSpPr>
          <p:cNvPr id="208" name="Google Shape;208;p26"/>
          <p:cNvGrpSpPr/>
          <p:nvPr/>
        </p:nvGrpSpPr>
        <p:grpSpPr>
          <a:xfrm>
            <a:off x="5757700" y="1759194"/>
            <a:ext cx="1650300" cy="1625100"/>
            <a:chOff x="7319150" y="43669"/>
            <a:chExt cx="1650300" cy="1625100"/>
          </a:xfrm>
        </p:grpSpPr>
        <p:sp>
          <p:nvSpPr>
            <p:cNvPr id="209" name="Google Shape;209;p26"/>
            <p:cNvSpPr/>
            <p:nvPr/>
          </p:nvSpPr>
          <p:spPr>
            <a:xfrm>
              <a:off x="7336705" y="43669"/>
              <a:ext cx="1625100" cy="1625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160770" dist="77949" dir="7200000" algn="bl" rotWithShape="0">
                <a:srgbClr val="000000">
                  <a:alpha val="6669"/>
                </a:srgbClr>
              </a:outerShdw>
            </a:effectLst>
          </p:spPr>
          <p:txBody>
            <a:bodyPr spcFirstLastPara="1" wrap="square" lIns="68275" tIns="34150" rIns="68275" bIns="341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75"/>
                <a:buFont typeface="Arial"/>
                <a:buNone/>
              </a:pPr>
              <a:endParaRPr sz="1575" i="0" u="none" strike="noStrike" cap="none">
                <a:solidFill>
                  <a:srgbClr val="FFFFFF"/>
                </a:solidFill>
                <a:latin typeface="Source Sans 3"/>
                <a:ea typeface="Source Sans 3"/>
                <a:cs typeface="Source Sans 3"/>
                <a:sym typeface="Source Sans 3"/>
              </a:endParaRPr>
            </a:p>
          </p:txBody>
        </p:sp>
        <p:sp>
          <p:nvSpPr>
            <p:cNvPr id="210" name="Google Shape;210;p26"/>
            <p:cNvSpPr txBox="1"/>
            <p:nvPr/>
          </p:nvSpPr>
          <p:spPr>
            <a:xfrm>
              <a:off x="7482199" y="265150"/>
              <a:ext cx="1334100" cy="21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2800" tIns="21400" rIns="42800" bIns="214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sv" sz="1100" b="1" i="0" u="none" strike="noStrike" cap="none">
                  <a:solidFill>
                    <a:srgbClr val="000000"/>
                  </a:solidFill>
                  <a:latin typeface="Source Sans 3"/>
                  <a:ea typeface="Source Sans 3"/>
                  <a:cs typeface="Source Sans 3"/>
                  <a:sym typeface="Source Sans 3"/>
                </a:rPr>
                <a:t>AI-infrastruktur</a:t>
              </a:r>
              <a:endParaRPr sz="1100" b="1" i="0" u="none" strike="noStrike" cap="none">
                <a:solidFill>
                  <a:srgbClr val="000000"/>
                </a:solidFill>
                <a:latin typeface="Source Sans 3"/>
                <a:ea typeface="Source Sans 3"/>
                <a:cs typeface="Source Sans 3"/>
                <a:sym typeface="Source Sans 3"/>
              </a:endParaRPr>
            </a:p>
          </p:txBody>
        </p:sp>
        <p:sp>
          <p:nvSpPr>
            <p:cNvPr id="211" name="Google Shape;211;p26"/>
            <p:cNvSpPr txBox="1"/>
            <p:nvPr/>
          </p:nvSpPr>
          <p:spPr>
            <a:xfrm>
              <a:off x="7319150" y="453067"/>
              <a:ext cx="1650300" cy="2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8600" tIns="58600" rIns="58600" bIns="586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sv" sz="800" i="0" u="none" strike="noStrike" cap="none">
                  <a:solidFill>
                    <a:srgbClr val="000000"/>
                  </a:solidFill>
                  <a:latin typeface="Source Sans 3"/>
                  <a:ea typeface="Source Sans 3"/>
                  <a:cs typeface="Source Sans 3"/>
                  <a:sym typeface="Source Sans 3"/>
                </a:rPr>
                <a:t>Sferical AI</a:t>
              </a:r>
              <a:endParaRPr sz="800" i="0" u="none" strike="noStrike" cap="none">
                <a:solidFill>
                  <a:srgbClr val="000000"/>
                </a:solidFill>
                <a:latin typeface="Source Sans 3"/>
                <a:ea typeface="Source Sans 3"/>
                <a:cs typeface="Source Sans 3"/>
                <a:sym typeface="Source Sans 3"/>
              </a:endParaRPr>
            </a:p>
          </p:txBody>
        </p:sp>
      </p:grpSp>
      <p:grpSp>
        <p:nvGrpSpPr>
          <p:cNvPr id="212" name="Google Shape;212;p26"/>
          <p:cNvGrpSpPr/>
          <p:nvPr/>
        </p:nvGrpSpPr>
        <p:grpSpPr>
          <a:xfrm>
            <a:off x="149224" y="1410506"/>
            <a:ext cx="1334164" cy="3336803"/>
            <a:chOff x="4617258" y="2274250"/>
            <a:chExt cx="1386000" cy="2864700"/>
          </a:xfrm>
        </p:grpSpPr>
        <p:sp>
          <p:nvSpPr>
            <p:cNvPr id="213" name="Google Shape;213;p26"/>
            <p:cNvSpPr/>
            <p:nvPr/>
          </p:nvSpPr>
          <p:spPr>
            <a:xfrm>
              <a:off x="4617258" y="2274250"/>
              <a:ext cx="1386000" cy="2864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157163" dist="76200" dir="7200000" algn="bl" rotWithShape="0">
                <a:srgbClr val="000000">
                  <a:alpha val="6669"/>
                </a:srgbClr>
              </a:outerShdw>
            </a:effectLst>
          </p:spPr>
          <p:txBody>
            <a:bodyPr spcFirstLastPara="1" wrap="square" lIns="66725" tIns="33350" rIns="66725" bIns="33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21"/>
                <a:buFont typeface="Arial"/>
                <a:buNone/>
              </a:pPr>
              <a:endParaRPr sz="1021" i="0" u="none" strike="noStrike" cap="none">
                <a:solidFill>
                  <a:srgbClr val="FFFFFF"/>
                </a:solidFill>
                <a:latin typeface="Source Sans 3"/>
                <a:ea typeface="Source Sans 3"/>
                <a:cs typeface="Source Sans 3"/>
                <a:sym typeface="Source Sans 3"/>
              </a:endParaRPr>
            </a:p>
          </p:txBody>
        </p:sp>
        <p:sp>
          <p:nvSpPr>
            <p:cNvPr id="214" name="Google Shape;214;p26"/>
            <p:cNvSpPr txBox="1"/>
            <p:nvPr/>
          </p:nvSpPr>
          <p:spPr>
            <a:xfrm>
              <a:off x="4716910" y="2348921"/>
              <a:ext cx="1237800" cy="493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6725" tIns="33350" rIns="66725" bIns="3335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sv" sz="1100" b="1" i="0" u="none" strike="noStrike" cap="none">
                  <a:solidFill>
                    <a:srgbClr val="000000"/>
                  </a:solidFill>
                  <a:latin typeface="Source Sans 3"/>
                  <a:ea typeface="Source Sans 3"/>
                  <a:cs typeface="Source Sans 3"/>
                  <a:sym typeface="Source Sans 3"/>
                </a:rPr>
                <a:t>Nationella &amp; globala kopplingar</a:t>
              </a:r>
              <a:endParaRPr sz="1100" b="1" i="0" u="none" strike="noStrike" cap="none">
                <a:solidFill>
                  <a:srgbClr val="000000"/>
                </a:solidFill>
                <a:latin typeface="Source Sans 3"/>
                <a:ea typeface="Source Sans 3"/>
                <a:cs typeface="Source Sans 3"/>
                <a:sym typeface="Source Sans 3"/>
              </a:endParaRPr>
            </a:p>
          </p:txBody>
        </p:sp>
        <p:sp>
          <p:nvSpPr>
            <p:cNvPr id="215" name="Google Shape;215;p26"/>
            <p:cNvSpPr txBox="1"/>
            <p:nvPr/>
          </p:nvSpPr>
          <p:spPr>
            <a:xfrm>
              <a:off x="4669135" y="3780827"/>
              <a:ext cx="1281000" cy="12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sv" sz="800" i="0" u="none" strike="noStrike" cap="none">
                  <a:solidFill>
                    <a:srgbClr val="000000"/>
                  </a:solidFill>
                  <a:latin typeface="Source Sans 3"/>
                  <a:ea typeface="Source Sans 3"/>
                  <a:cs typeface="Source Sans 3"/>
                  <a:sym typeface="Source Sans 3"/>
                </a:rPr>
                <a:t>EuroHPC</a:t>
              </a:r>
              <a:endParaRPr sz="800" i="0" u="none" strike="noStrike" cap="none">
                <a:solidFill>
                  <a:srgbClr val="000000"/>
                </a:solidFill>
                <a:latin typeface="Source Sans 3"/>
                <a:ea typeface="Source Sans 3"/>
                <a:cs typeface="Source Sans 3"/>
                <a:sym typeface="Source Sans 3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i="0" u="none" strike="noStrike" cap="none">
                <a:solidFill>
                  <a:srgbClr val="000000"/>
                </a:solidFill>
                <a:latin typeface="Source Sans 3"/>
                <a:ea typeface="Source Sans 3"/>
                <a:cs typeface="Source Sans 3"/>
                <a:sym typeface="Source Sans 3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sv" sz="800" i="0" u="none" strike="noStrike" cap="none">
                  <a:solidFill>
                    <a:srgbClr val="000000"/>
                  </a:solidFill>
                  <a:latin typeface="Source Sans 3"/>
                  <a:ea typeface="Source Sans 3"/>
                  <a:cs typeface="Source Sans 3"/>
                  <a:sym typeface="Source Sans 3"/>
                </a:rPr>
                <a:t>Färdplan AI</a:t>
              </a:r>
              <a:endParaRPr sz="800" i="0" u="none" strike="noStrike" cap="none">
                <a:solidFill>
                  <a:srgbClr val="000000"/>
                </a:solidFill>
                <a:latin typeface="Source Sans 3"/>
                <a:ea typeface="Source Sans 3"/>
                <a:cs typeface="Source Sans 3"/>
                <a:sym typeface="Source Sans 3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i="0" u="none" strike="noStrike" cap="none">
                <a:solidFill>
                  <a:srgbClr val="000000"/>
                </a:solidFill>
                <a:latin typeface="Source Sans 3"/>
                <a:ea typeface="Source Sans 3"/>
                <a:cs typeface="Source Sans 3"/>
                <a:sym typeface="Source Sans 3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sv" sz="800" i="0" u="none" strike="noStrike" cap="none">
                  <a:solidFill>
                    <a:srgbClr val="000000"/>
                  </a:solidFill>
                  <a:latin typeface="Source Sans 3"/>
                  <a:ea typeface="Source Sans 3"/>
                  <a:cs typeface="Source Sans 3"/>
                  <a:sym typeface="Source Sans 3"/>
                </a:rPr>
                <a:t>AI For Science</a:t>
              </a:r>
              <a:endParaRPr sz="800" i="0" u="none" strike="noStrike" cap="none">
                <a:solidFill>
                  <a:srgbClr val="000000"/>
                </a:solidFill>
                <a:latin typeface="Source Sans 3"/>
                <a:ea typeface="Source Sans 3"/>
                <a:cs typeface="Source Sans 3"/>
                <a:sym typeface="Source Sans 3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i="0" u="none" strike="noStrike" cap="none">
                <a:solidFill>
                  <a:srgbClr val="000000"/>
                </a:solidFill>
                <a:latin typeface="Source Sans 3"/>
                <a:ea typeface="Source Sans 3"/>
                <a:cs typeface="Source Sans 3"/>
                <a:sym typeface="Source Sans 3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sv" sz="800" i="0" u="none" strike="noStrike" cap="none">
                  <a:solidFill>
                    <a:srgbClr val="000000"/>
                  </a:solidFill>
                  <a:latin typeface="Source Sans 3"/>
                  <a:ea typeface="Source Sans 3"/>
                  <a:cs typeface="Source Sans 3"/>
                  <a:sym typeface="Source Sans 3"/>
                </a:rPr>
                <a:t>TAILOR-nätverket (EU)</a:t>
              </a:r>
              <a:endParaRPr sz="800" i="0" u="none" strike="noStrike" cap="none">
                <a:solidFill>
                  <a:srgbClr val="000000"/>
                </a:solidFill>
                <a:latin typeface="Source Sans 3"/>
                <a:ea typeface="Source Sans 3"/>
                <a:cs typeface="Source Sans 3"/>
                <a:sym typeface="Source Sans 3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800" i="0" u="none" strike="noStrike" cap="none">
                <a:solidFill>
                  <a:srgbClr val="000000"/>
                </a:solidFill>
                <a:latin typeface="Source Sans 3"/>
                <a:ea typeface="Source Sans 3"/>
                <a:cs typeface="Source Sans 3"/>
                <a:sym typeface="Source Sans 3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sv" sz="800" i="0" u="none" strike="noStrike" cap="none">
                  <a:solidFill>
                    <a:srgbClr val="000000"/>
                  </a:solidFill>
                  <a:latin typeface="Source Sans 3"/>
                  <a:ea typeface="Source Sans 3"/>
                  <a:cs typeface="Source Sans 3"/>
                  <a:sym typeface="Source Sans 3"/>
                </a:rPr>
                <a:t>DIGITAL Europe Programme</a:t>
              </a:r>
              <a:endParaRPr sz="800" i="0" u="none" strike="noStrike" cap="none">
                <a:solidFill>
                  <a:srgbClr val="000000"/>
                </a:solidFill>
                <a:latin typeface="Source Sans 3"/>
                <a:ea typeface="Source Sans 3"/>
                <a:cs typeface="Source Sans 3"/>
                <a:sym typeface="Source Sans 3"/>
              </a:endParaRPr>
            </a:p>
          </p:txBody>
        </p:sp>
      </p:grpSp>
      <p:sp>
        <p:nvSpPr>
          <p:cNvPr id="216" name="Google Shape;216;p26"/>
          <p:cNvSpPr/>
          <p:nvPr/>
        </p:nvSpPr>
        <p:spPr>
          <a:xfrm>
            <a:off x="3422039" y="2242498"/>
            <a:ext cx="2193000" cy="21930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29740" dist="14870" dir="5400000" rotWithShape="0">
              <a:srgbClr val="000000">
                <a:alpha val="0"/>
              </a:srgbClr>
            </a:outerShdw>
          </a:effectLst>
        </p:spPr>
        <p:txBody>
          <a:bodyPr spcFirstLastPara="1" wrap="square" lIns="50975" tIns="25500" rIns="50975" bIns="255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8"/>
              <a:buFont typeface="Arial"/>
              <a:buNone/>
            </a:pPr>
            <a:endParaRPr sz="81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26"/>
          <p:cNvSpPr/>
          <p:nvPr/>
        </p:nvSpPr>
        <p:spPr>
          <a:xfrm>
            <a:off x="1817403" y="2244461"/>
            <a:ext cx="2193000" cy="21930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29740" dist="14870" dir="5400000" rotWithShape="0">
              <a:srgbClr val="000000">
                <a:alpha val="0"/>
              </a:srgbClr>
            </a:outerShdw>
          </a:effectLst>
        </p:spPr>
        <p:txBody>
          <a:bodyPr spcFirstLastPara="1" wrap="square" lIns="50975" tIns="25500" rIns="50975" bIns="255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8"/>
              <a:buFont typeface="Arial"/>
              <a:buNone/>
            </a:pPr>
            <a:endParaRPr sz="81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26"/>
          <p:cNvSpPr/>
          <p:nvPr/>
        </p:nvSpPr>
        <p:spPr>
          <a:xfrm>
            <a:off x="2609301" y="1039400"/>
            <a:ext cx="2193000" cy="21930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29740" dist="14870" dir="5400000" rotWithShape="0">
              <a:srgbClr val="000000">
                <a:alpha val="0"/>
              </a:srgbClr>
            </a:outerShdw>
          </a:effectLst>
        </p:spPr>
        <p:txBody>
          <a:bodyPr spcFirstLastPara="1" wrap="square" lIns="50975" tIns="25500" rIns="50975" bIns="255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8"/>
              <a:buFont typeface="Arial"/>
              <a:buNone/>
            </a:pPr>
            <a:endParaRPr sz="81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26"/>
          <p:cNvSpPr/>
          <p:nvPr/>
        </p:nvSpPr>
        <p:spPr>
          <a:xfrm>
            <a:off x="1821237" y="2241236"/>
            <a:ext cx="2193000" cy="2193000"/>
          </a:xfrm>
          <a:prstGeom prst="ellipse">
            <a:avLst/>
          </a:prstGeom>
          <a:gradFill>
            <a:gsLst>
              <a:gs pos="0">
                <a:srgbClr val="FFFFFF">
                  <a:alpha val="0"/>
                </a:srgbClr>
              </a:gs>
              <a:gs pos="34000">
                <a:srgbClr val="FFFFFF">
                  <a:alpha val="0"/>
                </a:srgbClr>
              </a:gs>
              <a:gs pos="99000">
                <a:srgbClr val="F34497">
                  <a:alpha val="0"/>
                </a:srgbClr>
              </a:gs>
              <a:gs pos="100000">
                <a:srgbClr val="F34497">
                  <a:alpha val="0"/>
                </a:srgbClr>
              </a:gs>
            </a:gsLst>
            <a:lin ang="9000021" scaled="0"/>
          </a:gradFill>
          <a:ln w="9700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  <a:effectLst>
            <a:outerShdw blurRad="145531" dist="67914" dir="3420000" rotWithShape="0">
              <a:srgbClr val="000000">
                <a:alpha val="50980"/>
              </a:srgbClr>
            </a:outerShdw>
          </a:effectLst>
        </p:spPr>
        <p:txBody>
          <a:bodyPr spcFirstLastPara="1" wrap="square" lIns="50975" tIns="25500" rIns="50975" bIns="255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8"/>
              <a:buFont typeface="Arial"/>
              <a:buNone/>
            </a:pPr>
            <a:endParaRPr sz="81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26"/>
          <p:cNvSpPr/>
          <p:nvPr/>
        </p:nvSpPr>
        <p:spPr>
          <a:xfrm>
            <a:off x="2613135" y="1036175"/>
            <a:ext cx="2193000" cy="2193000"/>
          </a:xfrm>
          <a:prstGeom prst="ellipse">
            <a:avLst/>
          </a:prstGeom>
          <a:gradFill>
            <a:gsLst>
              <a:gs pos="0">
                <a:srgbClr val="FFFFFF">
                  <a:alpha val="0"/>
                </a:srgbClr>
              </a:gs>
              <a:gs pos="34000">
                <a:srgbClr val="FFFFFF">
                  <a:alpha val="0"/>
                </a:srgbClr>
              </a:gs>
              <a:gs pos="99000">
                <a:srgbClr val="960088">
                  <a:alpha val="0"/>
                </a:srgbClr>
              </a:gs>
              <a:gs pos="100000">
                <a:srgbClr val="960088">
                  <a:alpha val="0"/>
                </a:srgbClr>
              </a:gs>
            </a:gsLst>
            <a:lin ang="15600151" scaled="0"/>
          </a:gradFill>
          <a:ln w="9700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  <a:effectLst>
            <a:outerShdw blurRad="145531" dist="67914" dir="3420000" rotWithShape="0">
              <a:srgbClr val="000000">
                <a:alpha val="50980"/>
              </a:srgbClr>
            </a:outerShdw>
          </a:effectLst>
        </p:spPr>
        <p:txBody>
          <a:bodyPr spcFirstLastPara="1" wrap="square" lIns="50975" tIns="25500" rIns="50975" bIns="255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8"/>
              <a:buFont typeface="Arial"/>
              <a:buNone/>
            </a:pPr>
            <a:endParaRPr sz="81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26"/>
          <p:cNvSpPr txBox="1"/>
          <p:nvPr/>
        </p:nvSpPr>
        <p:spPr>
          <a:xfrm>
            <a:off x="2872703" y="1283849"/>
            <a:ext cx="1674000" cy="2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975" tIns="33975" rIns="67975" bIns="339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sv" sz="1100" b="1" i="0" u="none" strike="noStrike" cap="none">
                <a:solidFill>
                  <a:srgbClr val="000000"/>
                </a:solidFill>
                <a:latin typeface="Source Sans 3"/>
                <a:ea typeface="Source Sans 3"/>
                <a:cs typeface="Source Sans 3"/>
                <a:sym typeface="Source Sans 3"/>
              </a:rPr>
              <a:t>Akademi</a:t>
            </a:r>
            <a:endParaRPr sz="1100" b="1" i="0" u="none" strike="noStrike" cap="none">
              <a:solidFill>
                <a:srgbClr val="000000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222" name="Google Shape;222;p26"/>
          <p:cNvSpPr/>
          <p:nvPr/>
        </p:nvSpPr>
        <p:spPr>
          <a:xfrm>
            <a:off x="3425873" y="2239273"/>
            <a:ext cx="2193000" cy="2193000"/>
          </a:xfrm>
          <a:prstGeom prst="ellipse">
            <a:avLst/>
          </a:prstGeom>
          <a:gradFill>
            <a:gsLst>
              <a:gs pos="0">
                <a:srgbClr val="FFFFFF">
                  <a:alpha val="0"/>
                </a:srgbClr>
              </a:gs>
              <a:gs pos="34000">
                <a:srgbClr val="FFFFFF">
                  <a:alpha val="0"/>
                </a:srgbClr>
              </a:gs>
              <a:gs pos="99000">
                <a:srgbClr val="000000">
                  <a:alpha val="0"/>
                </a:srgbClr>
              </a:gs>
              <a:gs pos="100000">
                <a:srgbClr val="000000">
                  <a:alpha val="0"/>
                </a:srgbClr>
              </a:gs>
            </a:gsLst>
            <a:lin ang="2399891" scaled="0"/>
          </a:gradFill>
          <a:ln w="9700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  <a:effectLst>
            <a:outerShdw blurRad="145531" dist="67914" dir="3420000" rotWithShape="0">
              <a:srgbClr val="000000">
                <a:alpha val="50980"/>
              </a:srgbClr>
            </a:outerShdw>
          </a:effectLst>
        </p:spPr>
        <p:txBody>
          <a:bodyPr spcFirstLastPara="1" wrap="square" lIns="50975" tIns="25500" rIns="50975" bIns="255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8"/>
              <a:buFont typeface="Arial"/>
              <a:buNone/>
            </a:pPr>
            <a:endParaRPr sz="81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26"/>
          <p:cNvSpPr txBox="1"/>
          <p:nvPr/>
        </p:nvSpPr>
        <p:spPr>
          <a:xfrm>
            <a:off x="3774228" y="3269501"/>
            <a:ext cx="1674000" cy="2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975" tIns="33975" rIns="67975" bIns="339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sv" sz="1100" b="1" i="0" u="none" strike="noStrike" cap="none">
                <a:solidFill>
                  <a:srgbClr val="000000"/>
                </a:solidFill>
                <a:latin typeface="Source Sans 3"/>
                <a:ea typeface="Source Sans 3"/>
                <a:cs typeface="Source Sans 3"/>
                <a:sym typeface="Source Sans 3"/>
              </a:rPr>
              <a:t>Företag</a:t>
            </a:r>
            <a:endParaRPr sz="1100" b="1" i="0" u="none" strike="noStrike" cap="none">
              <a:solidFill>
                <a:srgbClr val="000000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224" name="Google Shape;224;p26"/>
          <p:cNvSpPr txBox="1"/>
          <p:nvPr/>
        </p:nvSpPr>
        <p:spPr>
          <a:xfrm>
            <a:off x="1922825" y="3091400"/>
            <a:ext cx="14223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975" tIns="33975" rIns="67975" bIns="339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sv" sz="1100" b="1" i="0" u="none" strike="noStrike" cap="none">
                <a:solidFill>
                  <a:srgbClr val="000000"/>
                </a:solidFill>
                <a:latin typeface="Source Sans 3"/>
                <a:ea typeface="Source Sans 3"/>
                <a:cs typeface="Source Sans 3"/>
                <a:sym typeface="Source Sans 3"/>
              </a:rPr>
              <a:t>Offentlig sektor &amp; stödsystem</a:t>
            </a:r>
            <a:endParaRPr sz="1100" b="1" i="0" u="none" strike="noStrike" cap="none">
              <a:solidFill>
                <a:srgbClr val="000000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pic>
        <p:nvPicPr>
          <p:cNvPr id="225" name="Google Shape;225;p26" title="ai öst logo-8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6920" y="2391149"/>
            <a:ext cx="1065600" cy="1065600"/>
          </a:xfrm>
          <a:prstGeom prst="ellipse">
            <a:avLst/>
          </a:prstGeom>
          <a:solidFill>
            <a:srgbClr val="000000"/>
          </a:solidFill>
          <a:ln>
            <a:noFill/>
          </a:ln>
          <a:effectLst>
            <a:outerShdw blurRad="392932" algn="bl" rotWithShape="0">
              <a:srgbClr val="000000">
                <a:alpha val="29800"/>
              </a:srgbClr>
            </a:outerShdw>
          </a:effectLst>
        </p:spPr>
      </p:pic>
      <p:sp>
        <p:nvSpPr>
          <p:cNvPr id="226" name="Google Shape;226;p26"/>
          <p:cNvSpPr txBox="1"/>
          <p:nvPr/>
        </p:nvSpPr>
        <p:spPr>
          <a:xfrm>
            <a:off x="3460952" y="1458376"/>
            <a:ext cx="13047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25" tIns="93125" rIns="93125" bIns="931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4"/>
              <a:buFont typeface="Arial"/>
              <a:buNone/>
            </a:pPr>
            <a:r>
              <a:rPr lang="sv" sz="81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ELLIT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4"/>
              <a:buFont typeface="Arial"/>
              <a:buNone/>
            </a:pPr>
            <a:r>
              <a:rPr lang="sv" sz="81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NSC</a:t>
            </a:r>
            <a:endParaRPr sz="814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26"/>
          <p:cNvSpPr txBox="1"/>
          <p:nvPr/>
        </p:nvSpPr>
        <p:spPr>
          <a:xfrm>
            <a:off x="4014133" y="2295249"/>
            <a:ext cx="777900" cy="5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25" tIns="93125" rIns="93125" bIns="931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4"/>
              <a:buFont typeface="Arial"/>
              <a:buNone/>
            </a:pPr>
            <a:r>
              <a:rPr lang="sv" sz="81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CMIV</a:t>
            </a:r>
            <a:endParaRPr sz="814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4"/>
              <a:buFont typeface="Arial"/>
              <a:buNone/>
            </a:pPr>
            <a:r>
              <a:rPr lang="sv" sz="81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AIDA</a:t>
            </a:r>
            <a:endParaRPr sz="814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4"/>
              <a:buFont typeface="Arial"/>
              <a:buNone/>
            </a:pPr>
            <a:r>
              <a:rPr lang="sv" sz="81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CIP</a:t>
            </a:r>
            <a:endParaRPr sz="814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8" name="Google Shape;228;p26" descr="Graphic 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34299" y="4231803"/>
            <a:ext cx="409450" cy="111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6" title="iot transp vit.png"/>
          <p:cNvPicPr preferRelativeResize="0"/>
          <p:nvPr/>
        </p:nvPicPr>
        <p:blipFill rotWithShape="1">
          <a:blip r:embed="rId5">
            <a:alphaModFix/>
          </a:blip>
          <a:srcRect l="20640" r="11750"/>
          <a:stretch/>
        </p:blipFill>
        <p:spPr>
          <a:xfrm>
            <a:off x="2234073" y="4389377"/>
            <a:ext cx="409472" cy="388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6" title="IndX-vit-2480x1240 (1)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62903" y="4623652"/>
            <a:ext cx="294658" cy="123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6" title="NY_logo_visual-Sweden_white_text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176901" y="4555157"/>
            <a:ext cx="294652" cy="137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6" title="Switch to Sweden logo vit.png"/>
          <p:cNvPicPr preferRelativeResize="0"/>
          <p:nvPr/>
        </p:nvPicPr>
        <p:blipFill rotWithShape="1">
          <a:blip r:embed="rId8">
            <a:alphaModFix/>
          </a:blip>
          <a:srcRect l="2848" t="29675" r="5852" b="30905"/>
          <a:stretch/>
        </p:blipFill>
        <p:spPr>
          <a:xfrm>
            <a:off x="1810989" y="4435621"/>
            <a:ext cx="409471" cy="176792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6"/>
          <p:cNvSpPr txBox="1"/>
          <p:nvPr/>
        </p:nvSpPr>
        <p:spPr>
          <a:xfrm>
            <a:off x="2191020" y="2383594"/>
            <a:ext cx="533700" cy="3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25" tIns="93125" rIns="93125" bIns="931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sv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NFC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4" name="Google Shape;234;p26" descr="Download logotype - Linköping University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391328" y="1855965"/>
            <a:ext cx="654094" cy="235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6" descr="WASP - My AI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055670" y="1579855"/>
            <a:ext cx="637460" cy="199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76493" y="2156984"/>
            <a:ext cx="226611" cy="226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6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521591" y="2688919"/>
            <a:ext cx="696450" cy="170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6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195365" y="2862463"/>
            <a:ext cx="754082" cy="241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6" descr="Sigma AB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905162" y="1342773"/>
            <a:ext cx="654739" cy="178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6" descr="RISE-logo - KI Innovations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928784" y="2598005"/>
            <a:ext cx="196640" cy="252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6" descr="Ladda ner logotyp | Region Östergötland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2019536" y="2894426"/>
            <a:ext cx="675504" cy="180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6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2082290" y="2707900"/>
            <a:ext cx="248622" cy="11174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0000" dir="5400000" rotWithShape="0">
              <a:srgbClr val="000000">
                <a:alpha val="0"/>
              </a:srgbClr>
            </a:outerShdw>
          </a:effectLst>
        </p:spPr>
      </p:pic>
      <p:pic>
        <p:nvPicPr>
          <p:cNvPr id="243" name="Google Shape;243;p26" descr="Här kan jag göra skillnad på riktigt - Framtidens karriär ingenjör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2417960" y="2658031"/>
            <a:ext cx="299914" cy="212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6"/>
          <p:cNvPicPr preferRelativeResize="0"/>
          <p:nvPr/>
        </p:nvPicPr>
        <p:blipFill rotWithShape="1">
          <a:blip r:embed="rId19">
            <a:alphaModFix/>
          </a:blip>
          <a:srcRect t="19908" b="19171"/>
          <a:stretch/>
        </p:blipFill>
        <p:spPr>
          <a:xfrm>
            <a:off x="1973168" y="3527267"/>
            <a:ext cx="669769" cy="204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741679" y="2301188"/>
            <a:ext cx="225466" cy="225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6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6777672" y="2432911"/>
            <a:ext cx="325859" cy="316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6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7141560" y="1235813"/>
            <a:ext cx="367028" cy="134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6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7567084" y="1245045"/>
            <a:ext cx="234110" cy="120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6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7404022" y="1621439"/>
            <a:ext cx="384195" cy="20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6" descr="HiQ Leap - Karriärföretagen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7549637" y="1009730"/>
            <a:ext cx="269006" cy="141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6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7255355" y="1381309"/>
            <a:ext cx="535425" cy="301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6" descr="Combitech | Swedish Aviation Group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5732152" y="1053655"/>
            <a:ext cx="1000760" cy="278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6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8391728" y="1284044"/>
            <a:ext cx="212031" cy="185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6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7915830" y="1327091"/>
            <a:ext cx="472060" cy="108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6" descr="Saab AB - Wikipedia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7926451" y="1689544"/>
            <a:ext cx="378477" cy="122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6" title="SICK_logo_blue_RGB.png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7899252" y="1153109"/>
            <a:ext cx="269930" cy="116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6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7920460" y="1497425"/>
            <a:ext cx="460493" cy="104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6"/>
          <p:cNvPicPr preferRelativeResize="0"/>
          <p:nvPr/>
        </p:nvPicPr>
        <p:blipFill rotWithShape="1">
          <a:blip r:embed="rId32">
            <a:alphaModFix/>
          </a:blip>
          <a:srcRect/>
          <a:stretch/>
        </p:blipFill>
        <p:spPr>
          <a:xfrm>
            <a:off x="7921587" y="1001104"/>
            <a:ext cx="656293" cy="120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6"/>
          <p:cNvPicPr preferRelativeResize="0"/>
          <p:nvPr/>
        </p:nvPicPr>
        <p:blipFill rotWithShape="1">
          <a:blip r:embed="rId33">
            <a:alphaModFix/>
          </a:blip>
          <a:srcRect/>
          <a:stretch/>
        </p:blipFill>
        <p:spPr>
          <a:xfrm>
            <a:off x="2939252" y="3816647"/>
            <a:ext cx="271730" cy="96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6"/>
          <p:cNvPicPr preferRelativeResize="0"/>
          <p:nvPr/>
        </p:nvPicPr>
        <p:blipFill rotWithShape="1">
          <a:blip r:embed="rId34">
            <a:alphaModFix/>
          </a:blip>
          <a:srcRect t="7605" b="26431"/>
          <a:stretch/>
        </p:blipFill>
        <p:spPr>
          <a:xfrm>
            <a:off x="2461771" y="4104100"/>
            <a:ext cx="380477" cy="18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6"/>
          <p:cNvPicPr preferRelativeResize="0"/>
          <p:nvPr/>
        </p:nvPicPr>
        <p:blipFill rotWithShape="1">
          <a:blip r:embed="rId35">
            <a:alphaModFix/>
          </a:blip>
          <a:srcRect/>
          <a:stretch/>
        </p:blipFill>
        <p:spPr>
          <a:xfrm>
            <a:off x="7974348" y="3260125"/>
            <a:ext cx="550771" cy="195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6"/>
          <p:cNvPicPr preferRelativeResize="0"/>
          <p:nvPr/>
        </p:nvPicPr>
        <p:blipFill rotWithShape="1">
          <a:blip r:embed="rId36">
            <a:alphaModFix/>
          </a:blip>
          <a:srcRect/>
          <a:stretch/>
        </p:blipFill>
        <p:spPr>
          <a:xfrm>
            <a:off x="8304929" y="2649092"/>
            <a:ext cx="653224" cy="273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6"/>
          <p:cNvPicPr preferRelativeResize="0"/>
          <p:nvPr/>
        </p:nvPicPr>
        <p:blipFill rotWithShape="1">
          <a:blip r:embed="rId37">
            <a:alphaModFix/>
          </a:blip>
          <a:srcRect/>
          <a:stretch/>
        </p:blipFill>
        <p:spPr>
          <a:xfrm>
            <a:off x="4113302" y="1949791"/>
            <a:ext cx="567579" cy="91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6"/>
          <p:cNvPicPr preferRelativeResize="0"/>
          <p:nvPr/>
        </p:nvPicPr>
        <p:blipFill rotWithShape="1">
          <a:blip r:embed="rId38">
            <a:alphaModFix/>
          </a:blip>
          <a:srcRect/>
          <a:stretch/>
        </p:blipFill>
        <p:spPr>
          <a:xfrm>
            <a:off x="5976128" y="876665"/>
            <a:ext cx="548311" cy="124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6"/>
          <p:cNvPicPr preferRelativeResize="0"/>
          <p:nvPr/>
        </p:nvPicPr>
        <p:blipFill rotWithShape="1">
          <a:blip r:embed="rId38">
            <a:alphaModFix/>
          </a:blip>
          <a:srcRect/>
          <a:stretch/>
        </p:blipFill>
        <p:spPr>
          <a:xfrm>
            <a:off x="7141560" y="1047185"/>
            <a:ext cx="361594" cy="82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6"/>
          <p:cNvPicPr preferRelativeResize="0"/>
          <p:nvPr/>
        </p:nvPicPr>
        <p:blipFill rotWithShape="1">
          <a:blip r:embed="rId39">
            <a:alphaModFix/>
          </a:blip>
          <a:srcRect l="15983" t="13335" r="19901" b="14737"/>
          <a:stretch/>
        </p:blipFill>
        <p:spPr>
          <a:xfrm>
            <a:off x="8471038" y="2891121"/>
            <a:ext cx="434445" cy="274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6"/>
          <p:cNvPicPr preferRelativeResize="0"/>
          <p:nvPr/>
        </p:nvPicPr>
        <p:blipFill rotWithShape="1">
          <a:blip r:embed="rId40">
            <a:alphaModFix/>
          </a:blip>
          <a:srcRect/>
          <a:stretch/>
        </p:blipFill>
        <p:spPr>
          <a:xfrm>
            <a:off x="7549637" y="2969425"/>
            <a:ext cx="851674" cy="241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6"/>
          <p:cNvPicPr preferRelativeResize="0"/>
          <p:nvPr/>
        </p:nvPicPr>
        <p:blipFill rotWithShape="1">
          <a:blip r:embed="rId41">
            <a:alphaModFix/>
          </a:blip>
          <a:srcRect/>
          <a:stretch/>
        </p:blipFill>
        <p:spPr>
          <a:xfrm>
            <a:off x="5772649" y="505145"/>
            <a:ext cx="955270" cy="327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6" descr="Bildobjekt 14"/>
          <p:cNvPicPr preferRelativeResize="0"/>
          <p:nvPr/>
        </p:nvPicPr>
        <p:blipFill rotWithShape="1">
          <a:blip r:embed="rId42">
            <a:alphaModFix/>
          </a:blip>
          <a:srcRect/>
          <a:stretch/>
        </p:blipFill>
        <p:spPr>
          <a:xfrm>
            <a:off x="8219849" y="1175543"/>
            <a:ext cx="378479" cy="71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6"/>
          <p:cNvPicPr preferRelativeResize="0"/>
          <p:nvPr/>
        </p:nvPicPr>
        <p:blipFill rotWithShape="1">
          <a:blip r:embed="rId37">
            <a:alphaModFix/>
          </a:blip>
          <a:srcRect/>
          <a:stretch/>
        </p:blipFill>
        <p:spPr>
          <a:xfrm>
            <a:off x="272654" y="2931523"/>
            <a:ext cx="637460" cy="103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6" descr="WASP - My AI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38713" y="2146389"/>
            <a:ext cx="731489" cy="228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6"/>
          <p:cNvPicPr preferRelativeResize="0"/>
          <p:nvPr/>
        </p:nvPicPr>
        <p:blipFill rotWithShape="1">
          <a:blip r:embed="rId43">
            <a:alphaModFix/>
          </a:blip>
          <a:srcRect/>
          <a:stretch/>
        </p:blipFill>
        <p:spPr>
          <a:xfrm>
            <a:off x="272654" y="2523958"/>
            <a:ext cx="517239" cy="219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6"/>
          <p:cNvPicPr preferRelativeResize="0"/>
          <p:nvPr/>
        </p:nvPicPr>
        <p:blipFill rotWithShape="1">
          <a:blip r:embed="rId43">
            <a:alphaModFix/>
          </a:blip>
          <a:srcRect/>
          <a:stretch/>
        </p:blipFill>
        <p:spPr>
          <a:xfrm>
            <a:off x="2762903" y="1880608"/>
            <a:ext cx="507204" cy="215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6"/>
          <p:cNvPicPr preferRelativeResize="0"/>
          <p:nvPr/>
        </p:nvPicPr>
        <p:blipFill rotWithShape="1">
          <a:blip r:embed="rId43">
            <a:alphaModFix/>
          </a:blip>
          <a:srcRect/>
          <a:stretch/>
        </p:blipFill>
        <p:spPr>
          <a:xfrm>
            <a:off x="6079951" y="2484412"/>
            <a:ext cx="572830" cy="243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6"/>
          <p:cNvPicPr preferRelativeResize="0"/>
          <p:nvPr/>
        </p:nvPicPr>
        <p:blipFill rotWithShape="1">
          <a:blip r:embed="rId44">
            <a:alphaModFix/>
          </a:blip>
          <a:srcRect/>
          <a:stretch/>
        </p:blipFill>
        <p:spPr>
          <a:xfrm>
            <a:off x="914784" y="2536535"/>
            <a:ext cx="431395" cy="158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6"/>
          <p:cNvPicPr preferRelativeResize="0"/>
          <p:nvPr/>
        </p:nvPicPr>
        <p:blipFill rotWithShape="1">
          <a:blip r:embed="rId45">
            <a:alphaModFix/>
          </a:blip>
          <a:srcRect/>
          <a:stretch/>
        </p:blipFill>
        <p:spPr>
          <a:xfrm>
            <a:off x="2697298" y="3526499"/>
            <a:ext cx="716746" cy="201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6"/>
          <p:cNvPicPr preferRelativeResize="0"/>
          <p:nvPr/>
        </p:nvPicPr>
        <p:blipFill rotWithShape="1">
          <a:blip r:embed="rId46">
            <a:alphaModFix/>
          </a:blip>
          <a:srcRect/>
          <a:stretch/>
        </p:blipFill>
        <p:spPr>
          <a:xfrm>
            <a:off x="2111775" y="3752199"/>
            <a:ext cx="777833" cy="313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6"/>
          <p:cNvPicPr preferRelativeResize="0"/>
          <p:nvPr/>
        </p:nvPicPr>
        <p:blipFill rotWithShape="1">
          <a:blip r:embed="rId47">
            <a:alphaModFix/>
          </a:blip>
          <a:srcRect/>
          <a:stretch/>
        </p:blipFill>
        <p:spPr>
          <a:xfrm>
            <a:off x="2848737" y="3923009"/>
            <a:ext cx="805465" cy="4448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8"/>
          <p:cNvSpPr txBox="1">
            <a:spLocks noGrp="1"/>
          </p:cNvSpPr>
          <p:nvPr>
            <p:ph type="title"/>
          </p:nvPr>
        </p:nvSpPr>
        <p:spPr>
          <a:xfrm>
            <a:off x="1505027" y="605200"/>
            <a:ext cx="6130800" cy="131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AI ÖST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2300">
                <a:latin typeface="Source Sans 3 Light"/>
                <a:ea typeface="Source Sans 3 Light"/>
                <a:cs typeface="Source Sans 3 Light"/>
                <a:sym typeface="Source Sans 3 Light"/>
              </a:rPr>
              <a:t>Tillsammans skapar vi värde med AI</a:t>
            </a:r>
            <a:endParaRPr sz="2300">
              <a:latin typeface="Source Sans 3 Light"/>
              <a:ea typeface="Source Sans 3 Light"/>
              <a:cs typeface="Source Sans 3 Light"/>
              <a:sym typeface="Source Sans 3 Light"/>
            </a:endParaRPr>
          </a:p>
        </p:txBody>
      </p:sp>
      <p:sp>
        <p:nvSpPr>
          <p:cNvPr id="299" name="Google Shape;299;p28"/>
          <p:cNvSpPr txBox="1">
            <a:spLocks noGrp="1"/>
          </p:cNvSpPr>
          <p:nvPr>
            <p:ph type="body" idx="1"/>
          </p:nvPr>
        </p:nvSpPr>
        <p:spPr>
          <a:xfrm>
            <a:off x="1823700" y="2931025"/>
            <a:ext cx="1823700" cy="207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sv" b="1" dirty="0">
                <a:latin typeface="Source Sans 3" panose="020B0503030403020204" pitchFamily="34" charset="0"/>
                <a:ea typeface="Source Sans 3"/>
                <a:cs typeface="Source Sans 3"/>
                <a:sym typeface="Source Sans 3"/>
              </a:rPr>
              <a:t>Event</a:t>
            </a:r>
            <a:r>
              <a:rPr lang="sv" b="1" dirty="0">
                <a:latin typeface="Source Sans 3" panose="020B0503030403020204" pitchFamily="34" charset="0"/>
              </a:rPr>
              <a:t>, träffar och studiebesök </a:t>
            </a:r>
            <a:r>
              <a:rPr lang="sv" dirty="0">
                <a:latin typeface="Source Sans 3 Light" panose="020B0403030403020204" pitchFamily="34" charset="0"/>
              </a:rPr>
              <a:t>med olika teman inom AI, ofta med aktuella talare</a:t>
            </a:r>
            <a:endParaRPr dirty="0">
              <a:latin typeface="Source Sans 3 Light" panose="020B0403030403020204" pitchFamily="34" charset="0"/>
            </a:endParaRPr>
          </a:p>
        </p:txBody>
      </p:sp>
      <p:sp>
        <p:nvSpPr>
          <p:cNvPr id="300" name="Google Shape;300;p28"/>
          <p:cNvSpPr txBox="1">
            <a:spLocks noGrp="1"/>
          </p:cNvSpPr>
          <p:nvPr>
            <p:ph type="body" idx="3"/>
          </p:nvPr>
        </p:nvSpPr>
        <p:spPr>
          <a:xfrm>
            <a:off x="-17600" y="2931025"/>
            <a:ext cx="1852200" cy="207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sv" dirty="0">
                <a:latin typeface="Source Sans 3 Light" panose="020B0403030403020204" pitchFamily="34" charset="0"/>
              </a:rPr>
              <a:t>En gång i månaden skickas ett </a:t>
            </a:r>
            <a:r>
              <a:rPr lang="sv" b="1" dirty="0">
                <a:latin typeface="Source Sans 3" panose="020B0503030403020204" pitchFamily="34" charset="0"/>
                <a:ea typeface="Source Sans 3"/>
                <a:cs typeface="Source Sans 3"/>
                <a:sym typeface="Source Sans 3"/>
              </a:rPr>
              <a:t>Nyhetsbrev</a:t>
            </a:r>
            <a:r>
              <a:rPr lang="sv" dirty="0">
                <a:latin typeface="Source Sans 3 Light" panose="020B0403030403020204" pitchFamily="34" charset="0"/>
                <a:ea typeface="Source Sans 3"/>
                <a:cs typeface="Source Sans 3"/>
                <a:sym typeface="Source Sans 3"/>
              </a:rPr>
              <a:t> </a:t>
            </a:r>
            <a:r>
              <a:rPr lang="sv" dirty="0">
                <a:latin typeface="Source Sans 3 Light" panose="020B0403030403020204" pitchFamily="34" charset="0"/>
              </a:rPr>
              <a:t>ut</a:t>
            </a:r>
            <a:r>
              <a:rPr lang="sv" dirty="0">
                <a:latin typeface="Source Sans 3 Light" panose="020B0403030403020204" pitchFamily="34" charset="0"/>
                <a:ea typeface="Source Sans 3"/>
                <a:cs typeface="Source Sans 3"/>
                <a:sym typeface="Source Sans 3"/>
              </a:rPr>
              <a:t> </a:t>
            </a:r>
            <a:r>
              <a:rPr lang="sv" dirty="0">
                <a:latin typeface="Source Sans 3 Light" panose="020B0403030403020204" pitchFamily="34" charset="0"/>
              </a:rPr>
              <a:t>med AI-nyheter och inbjudningar till kommande event</a:t>
            </a:r>
            <a:endParaRPr dirty="0">
              <a:latin typeface="Source Sans 3 Light" panose="020B0403030403020204" pitchFamily="34" charset="0"/>
            </a:endParaRPr>
          </a:p>
        </p:txBody>
      </p:sp>
      <p:sp>
        <p:nvSpPr>
          <p:cNvPr id="301" name="Google Shape;301;p28"/>
          <p:cNvSpPr txBox="1">
            <a:spLocks noGrp="1"/>
          </p:cNvSpPr>
          <p:nvPr>
            <p:ph type="body" idx="5"/>
          </p:nvPr>
        </p:nvSpPr>
        <p:spPr>
          <a:xfrm>
            <a:off x="3658575" y="2931025"/>
            <a:ext cx="1823700" cy="207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sv" dirty="0">
                <a:latin typeface="Source Sans 3 Light" panose="020B0403030403020204" pitchFamily="34" charset="0"/>
              </a:rPr>
              <a:t>Återkommande </a:t>
            </a:r>
            <a:r>
              <a:rPr lang="sv" b="1" dirty="0">
                <a:latin typeface="Source Sans 3" panose="020B0503030403020204" pitchFamily="34" charset="0"/>
                <a:ea typeface="Source Sans 3"/>
                <a:cs typeface="Source Sans 3"/>
                <a:sym typeface="Source Sans 3"/>
              </a:rPr>
              <a:t>medlemsträffar</a:t>
            </a:r>
            <a:r>
              <a:rPr lang="sv" b="1" dirty="0">
                <a:latin typeface="Source Sans 3" panose="020B0503030403020204" pitchFamily="34" charset="0"/>
              </a:rPr>
              <a:t> </a:t>
            </a:r>
            <a:r>
              <a:rPr lang="sv" dirty="0">
                <a:latin typeface="Source Sans 3 Light" panose="020B0403030403020204" pitchFamily="34" charset="0"/>
              </a:rPr>
              <a:t>i Linköping och Norrköping för </a:t>
            </a:r>
            <a:br>
              <a:rPr lang="sv" dirty="0">
                <a:latin typeface="Source Sans 3 Light" panose="020B0403030403020204" pitchFamily="34" charset="0"/>
              </a:rPr>
            </a:br>
            <a:r>
              <a:rPr lang="sv" dirty="0">
                <a:latin typeface="Source Sans 3 Light" panose="020B0403030403020204" pitchFamily="34" charset="0"/>
              </a:rPr>
              <a:t>AI Östs medlemmar där vi möts, tar en fika och pratar AI</a:t>
            </a:r>
            <a:endParaRPr dirty="0">
              <a:latin typeface="Source Sans 3 Light" panose="020B0403030403020204" pitchFamily="34" charset="0"/>
            </a:endParaRPr>
          </a:p>
        </p:txBody>
      </p:sp>
      <p:sp>
        <p:nvSpPr>
          <p:cNvPr id="302" name="Google Shape;302;p28"/>
          <p:cNvSpPr txBox="1">
            <a:spLocks noGrp="1"/>
          </p:cNvSpPr>
          <p:nvPr>
            <p:ph type="body" idx="7"/>
          </p:nvPr>
        </p:nvSpPr>
        <p:spPr>
          <a:xfrm>
            <a:off x="7323375" y="2931025"/>
            <a:ext cx="1820700" cy="207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sv" sz="1500" dirty="0">
                <a:latin typeface="Source Sans 3 Light" panose="020B0403030403020204" pitchFamily="34" charset="0"/>
              </a:rPr>
              <a:t>Gå med i en </a:t>
            </a:r>
            <a:r>
              <a:rPr lang="sv" sz="1500" b="1" dirty="0">
                <a:latin typeface="Source Sans 3" panose="020B0503030403020204" pitchFamily="34" charset="0"/>
                <a:ea typeface="Source Sans 3"/>
                <a:cs typeface="Source Sans 3"/>
                <a:sym typeface="Source Sans 3"/>
              </a:rPr>
              <a:t>i</a:t>
            </a:r>
            <a:r>
              <a:rPr lang="sv" b="1" dirty="0">
                <a:latin typeface="Source Sans 3" panose="020B0503030403020204" pitchFamily="34" charset="0"/>
                <a:ea typeface="Source Sans 3"/>
                <a:cs typeface="Source Sans 3"/>
                <a:sym typeface="Source Sans 3"/>
              </a:rPr>
              <a:t>ntressegrupp</a:t>
            </a:r>
            <a:r>
              <a:rPr lang="sv" dirty="0">
                <a:latin typeface="Source Sans 3 Light" panose="020B0403030403020204" pitchFamily="34" charset="0"/>
              </a:rPr>
              <a:t> där du möter deltagare från olika branscher för fördjupade samtal kring AI inom ett visst område</a:t>
            </a:r>
            <a:endParaRPr dirty="0">
              <a:latin typeface="Source Sans 3 Light" panose="020B0403030403020204" pitchFamily="34" charset="0"/>
            </a:endParaRPr>
          </a:p>
        </p:txBody>
      </p:sp>
      <p:sp>
        <p:nvSpPr>
          <p:cNvPr id="303" name="Google Shape;303;p28"/>
          <p:cNvSpPr txBox="1">
            <a:spLocks noGrp="1"/>
          </p:cNvSpPr>
          <p:nvPr>
            <p:ph type="body" idx="9"/>
          </p:nvPr>
        </p:nvSpPr>
        <p:spPr>
          <a:xfrm>
            <a:off x="5485300" y="2931025"/>
            <a:ext cx="1834800" cy="207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sv" sz="1500" dirty="0">
                <a:latin typeface="Source Sans 3 Light" panose="020B0403030403020204" pitchFamily="34" charset="0"/>
              </a:rPr>
              <a:t>Mellan träffar så kan du diskutera frågor kring AI på </a:t>
            </a:r>
            <a:r>
              <a:rPr lang="sv" sz="1500" b="1" dirty="0">
                <a:latin typeface="Source Sans 3" panose="020B0503030403020204" pitchFamily="34" charset="0"/>
                <a:ea typeface="Source Sans 3"/>
                <a:cs typeface="Source Sans 3"/>
                <a:sym typeface="Source Sans 3"/>
              </a:rPr>
              <a:t>Discord </a:t>
            </a:r>
            <a:r>
              <a:rPr lang="sv" dirty="0">
                <a:latin typeface="Source Sans 3 Light" panose="020B0403030403020204" pitchFamily="34" charset="0"/>
              </a:rPr>
              <a:t>dela kunskap och samarbeta för att sprida AI-kompetens</a:t>
            </a:r>
            <a:endParaRPr dirty="0">
              <a:latin typeface="Source Sans 3 Light" panose="020B0403030403020204" pitchFamily="34" charset="0"/>
            </a:endParaRPr>
          </a:p>
        </p:txBody>
      </p:sp>
      <p:sp>
        <p:nvSpPr>
          <p:cNvPr id="304" name="Google Shape;304;p28"/>
          <p:cNvSpPr txBox="1">
            <a:spLocks noGrp="1"/>
          </p:cNvSpPr>
          <p:nvPr>
            <p:ph type="subTitle" idx="2"/>
          </p:nvPr>
        </p:nvSpPr>
        <p:spPr>
          <a:xfrm>
            <a:off x="1834800" y="1360547"/>
            <a:ext cx="1823700" cy="15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sv"/>
              <a:t>Event</a:t>
            </a:r>
            <a:endParaRPr/>
          </a:p>
        </p:txBody>
      </p:sp>
      <p:sp>
        <p:nvSpPr>
          <p:cNvPr id="305" name="Google Shape;305;p28"/>
          <p:cNvSpPr txBox="1">
            <a:spLocks noGrp="1"/>
          </p:cNvSpPr>
          <p:nvPr>
            <p:ph type="subTitle" idx="4"/>
          </p:nvPr>
        </p:nvSpPr>
        <p:spPr>
          <a:xfrm>
            <a:off x="0" y="1360547"/>
            <a:ext cx="1823700" cy="15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sv"/>
              <a:t>Nyhetsbrev</a:t>
            </a:r>
            <a:endParaRPr/>
          </a:p>
        </p:txBody>
      </p:sp>
      <p:sp>
        <p:nvSpPr>
          <p:cNvPr id="306" name="Google Shape;306;p28"/>
          <p:cNvSpPr txBox="1">
            <a:spLocks noGrp="1"/>
          </p:cNvSpPr>
          <p:nvPr>
            <p:ph type="subTitle" idx="6"/>
          </p:nvPr>
        </p:nvSpPr>
        <p:spPr>
          <a:xfrm>
            <a:off x="3658575" y="1360547"/>
            <a:ext cx="1834800" cy="15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sv"/>
              <a:t>Medlemsträffar</a:t>
            </a:r>
            <a:endParaRPr/>
          </a:p>
        </p:txBody>
      </p:sp>
      <p:sp>
        <p:nvSpPr>
          <p:cNvPr id="307" name="Google Shape;307;p28"/>
          <p:cNvSpPr txBox="1">
            <a:spLocks noGrp="1"/>
          </p:cNvSpPr>
          <p:nvPr>
            <p:ph type="subTitle" idx="8"/>
          </p:nvPr>
        </p:nvSpPr>
        <p:spPr>
          <a:xfrm>
            <a:off x="7320225" y="1360547"/>
            <a:ext cx="1823700" cy="15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sv"/>
              <a:t>Intressegrupper</a:t>
            </a:r>
            <a:endParaRPr/>
          </a:p>
        </p:txBody>
      </p:sp>
      <p:sp>
        <p:nvSpPr>
          <p:cNvPr id="308" name="Google Shape;308;p28"/>
          <p:cNvSpPr txBox="1">
            <a:spLocks noGrp="1"/>
          </p:cNvSpPr>
          <p:nvPr>
            <p:ph type="subTitle" idx="13"/>
          </p:nvPr>
        </p:nvSpPr>
        <p:spPr>
          <a:xfrm>
            <a:off x="5493375" y="1360547"/>
            <a:ext cx="1823700" cy="15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sv"/>
              <a:t>Discord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9"/>
          <p:cNvSpPr txBox="1">
            <a:spLocks noGrp="1"/>
          </p:cNvSpPr>
          <p:nvPr>
            <p:ph type="ctrTitle"/>
          </p:nvPr>
        </p:nvSpPr>
        <p:spPr>
          <a:xfrm>
            <a:off x="4788100" y="510750"/>
            <a:ext cx="3791400" cy="135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Kommande träffar</a:t>
            </a:r>
            <a:endParaRPr/>
          </a:p>
        </p:txBody>
      </p:sp>
      <p:sp>
        <p:nvSpPr>
          <p:cNvPr id="314" name="Google Shape;314;p29"/>
          <p:cNvSpPr txBox="1">
            <a:spLocks noGrp="1"/>
          </p:cNvSpPr>
          <p:nvPr>
            <p:ph type="body" idx="1"/>
          </p:nvPr>
        </p:nvSpPr>
        <p:spPr>
          <a:xfrm>
            <a:off x="4788025" y="2000725"/>
            <a:ext cx="3791400" cy="24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" sz="1500" dirty="0">
                <a:solidFill>
                  <a:schemeClr val="lt1"/>
                </a:solidFill>
                <a:latin typeface="Source Sans Pro Light" panose="020B0403030403020204" pitchFamily="34" charset="0"/>
                <a:ea typeface="Source Sans Pro"/>
                <a:cs typeface="Source Sans Pro"/>
                <a:sym typeface="Source Sans Pro"/>
              </a:rPr>
              <a:t>Här kan du lyfta fram ett kommande event som du vill lyfta för din publik. Glöm ej:</a:t>
            </a:r>
            <a:endParaRPr sz="1500" dirty="0">
              <a:solidFill>
                <a:schemeClr val="lt1"/>
              </a:solidFill>
              <a:latin typeface="Source Sans Pro Light" panose="020B0403030403020204" pitchFamily="34" charset="0"/>
              <a:ea typeface="Source Sans Pro"/>
              <a:cs typeface="Source Sans Pro"/>
              <a:sym typeface="Source Sans Pro"/>
            </a:endParaRPr>
          </a:p>
          <a:p>
            <a:pPr marL="342900" lvl="0" indent="-260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Source Sans Pro"/>
              <a:buChar char="●"/>
            </a:pPr>
            <a:r>
              <a:rPr lang="sv" sz="1500" dirty="0">
                <a:solidFill>
                  <a:schemeClr val="lt1"/>
                </a:solidFill>
                <a:latin typeface="Source Sans Pro Light" panose="020B0403030403020204" pitchFamily="34" charset="0"/>
                <a:ea typeface="Source Sans Pro"/>
                <a:cs typeface="Source Sans Pro"/>
                <a:sym typeface="Source Sans Pro"/>
              </a:rPr>
              <a:t>Eventnamn</a:t>
            </a:r>
            <a:endParaRPr sz="1500" dirty="0">
              <a:solidFill>
                <a:schemeClr val="lt1"/>
              </a:solidFill>
              <a:latin typeface="Source Sans Pro Light" panose="020B0403030403020204" pitchFamily="34" charset="0"/>
              <a:ea typeface="Source Sans Pro"/>
              <a:cs typeface="Source Sans Pro"/>
              <a:sym typeface="Source Sans Pro"/>
            </a:endParaRPr>
          </a:p>
          <a:p>
            <a:pPr marL="342900" lvl="0" indent="-260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Source Sans Pro"/>
              <a:buChar char="●"/>
            </a:pPr>
            <a:r>
              <a:rPr lang="sv" sz="1500" dirty="0">
                <a:solidFill>
                  <a:schemeClr val="lt1"/>
                </a:solidFill>
                <a:latin typeface="Source Sans Pro Light" panose="020B0403030403020204" pitchFamily="34" charset="0"/>
                <a:ea typeface="Source Sans Pro"/>
                <a:cs typeface="Source Sans Pro"/>
                <a:sym typeface="Source Sans Pro"/>
              </a:rPr>
              <a:t>Datum</a:t>
            </a:r>
            <a:endParaRPr sz="1500" dirty="0">
              <a:solidFill>
                <a:schemeClr val="lt1"/>
              </a:solidFill>
              <a:latin typeface="Source Sans Pro Light" panose="020B0403030403020204" pitchFamily="34" charset="0"/>
              <a:ea typeface="Source Sans Pro"/>
              <a:cs typeface="Source Sans Pro"/>
              <a:sym typeface="Source Sans Pro"/>
            </a:endParaRPr>
          </a:p>
          <a:p>
            <a:pPr marL="342900" lvl="0" indent="-260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Source Sans Pro"/>
              <a:buChar char="●"/>
            </a:pPr>
            <a:r>
              <a:rPr lang="sv" sz="1500" dirty="0">
                <a:solidFill>
                  <a:schemeClr val="lt1"/>
                </a:solidFill>
                <a:latin typeface="Source Sans Pro Light" panose="020B0403030403020204" pitchFamily="34" charset="0"/>
                <a:ea typeface="Source Sans Pro"/>
                <a:cs typeface="Source Sans Pro"/>
                <a:sym typeface="Source Sans Pro"/>
              </a:rPr>
              <a:t>Tid</a:t>
            </a:r>
            <a:endParaRPr sz="1500" dirty="0">
              <a:solidFill>
                <a:schemeClr val="lt1"/>
              </a:solidFill>
              <a:latin typeface="Source Sans Pro Light" panose="020B0403030403020204" pitchFamily="34" charset="0"/>
              <a:ea typeface="Source Sans Pro"/>
              <a:cs typeface="Source Sans Pro"/>
              <a:sym typeface="Source Sans Pro"/>
            </a:endParaRPr>
          </a:p>
          <a:p>
            <a:pPr marL="342900" lvl="0" indent="-260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Source Sans Pro"/>
              <a:buChar char="●"/>
            </a:pPr>
            <a:r>
              <a:rPr lang="sv" sz="1500" dirty="0">
                <a:solidFill>
                  <a:schemeClr val="lt1"/>
                </a:solidFill>
                <a:latin typeface="Source Sans Pro Light" panose="020B0403030403020204" pitchFamily="34" charset="0"/>
                <a:ea typeface="Source Sans Pro"/>
                <a:cs typeface="Source Sans Pro"/>
                <a:sym typeface="Source Sans Pro"/>
              </a:rPr>
              <a:t>Plats</a:t>
            </a:r>
            <a:br>
              <a:rPr lang="sv" sz="1500" dirty="0">
                <a:solidFill>
                  <a:schemeClr val="lt1"/>
                </a:solidFill>
                <a:latin typeface="Source Sans Pro Light" panose="020B0403030403020204" pitchFamily="34" charset="0"/>
                <a:ea typeface="Source Sans Pro"/>
                <a:cs typeface="Source Sans Pro"/>
                <a:sym typeface="Source Sans Pro"/>
              </a:rPr>
            </a:br>
            <a:r>
              <a:rPr lang="sv" sz="1500" dirty="0">
                <a:solidFill>
                  <a:schemeClr val="lt1"/>
                </a:solidFill>
                <a:latin typeface="Source Sans Pro Light" panose="020B0403030403020204" pitchFamily="34" charset="0"/>
                <a:ea typeface="Source Sans Pro"/>
                <a:cs typeface="Source Sans Pro"/>
                <a:sym typeface="Source Sans Pro"/>
              </a:rPr>
              <a:t>Arrangör</a:t>
            </a:r>
            <a:endParaRPr sz="1500" dirty="0">
              <a:solidFill>
                <a:schemeClr val="lt1"/>
              </a:solidFill>
              <a:latin typeface="Source Sans Pro Light" panose="020B0403030403020204" pitchFamily="34" charset="0"/>
              <a:ea typeface="Source Sans Pro"/>
              <a:cs typeface="Source Sans Pro"/>
              <a:sym typeface="Source Sans Pro"/>
            </a:endParaRPr>
          </a:p>
          <a:p>
            <a:pPr marL="342900" lvl="0" indent="-260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Source Sans Pro"/>
              <a:buChar char="●"/>
            </a:pPr>
            <a:r>
              <a:rPr lang="sv" sz="1500" dirty="0">
                <a:solidFill>
                  <a:schemeClr val="lt1"/>
                </a:solidFill>
                <a:latin typeface="Source Sans Pro Light" panose="020B0403030403020204" pitchFamily="34" charset="0"/>
                <a:ea typeface="Source Sans Pro"/>
                <a:cs typeface="Source Sans Pro"/>
                <a:sym typeface="Source Sans Pro"/>
              </a:rPr>
              <a:t>Länk eller QR-kod till anmälningslänk</a:t>
            </a:r>
            <a:endParaRPr sz="1500" dirty="0">
              <a:solidFill>
                <a:schemeClr val="lt1"/>
              </a:solidFill>
              <a:latin typeface="Source Sans Pro Light" panose="020B0403030403020204" pitchFamily="34" charset="0"/>
              <a:ea typeface="Source Sans Pro"/>
              <a:cs typeface="Source Sans Pro"/>
              <a:sym typeface="Source Sans Pro"/>
            </a:endParaRPr>
          </a:p>
          <a:p>
            <a:pPr marL="342900" lvl="0" indent="-260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Source Sans Pro"/>
              <a:buChar char="●"/>
            </a:pPr>
            <a:r>
              <a:rPr lang="sv" sz="1500" dirty="0">
                <a:solidFill>
                  <a:schemeClr val="lt1"/>
                </a:solidFill>
                <a:latin typeface="Source Sans Pro Light" panose="020B0403030403020204" pitchFamily="34" charset="0"/>
                <a:ea typeface="Source Sans Pro"/>
                <a:cs typeface="Source Sans Pro"/>
                <a:sym typeface="Source Sans Pro"/>
              </a:rPr>
              <a:t>Bild att klistra in till höger → Obs - AI Öst banner ska alltid ligga över.</a:t>
            </a:r>
            <a:endParaRPr sz="1500" dirty="0">
              <a:solidFill>
                <a:schemeClr val="lt1"/>
              </a:solidFill>
              <a:latin typeface="Source Sans Pro Light" panose="020B0403030403020204" pitchFamily="34" charset="0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" sz="1900" dirty="0">
                <a:solidFill>
                  <a:schemeClr val="lt1"/>
                </a:solidFill>
                <a:latin typeface="Source Sans Pro Light" panose="020B0403030403020204" pitchFamily="34" charset="0"/>
                <a:ea typeface="Source Sans Pro"/>
                <a:cs typeface="Source Sans Pro"/>
                <a:sym typeface="Source Sans Pro"/>
              </a:rPr>
              <a:t> </a:t>
            </a:r>
            <a:endParaRPr sz="1900" dirty="0">
              <a:solidFill>
                <a:schemeClr val="lt1"/>
              </a:solidFill>
              <a:latin typeface="Source Sans Pro Light" panose="020B0403030403020204" pitchFamily="34" charset="0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>
              <a:latin typeface="Source Sans Pro Light" panose="020B0403030403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0"/>
          <p:cNvSpPr txBox="1">
            <a:spLocks noGrp="1"/>
          </p:cNvSpPr>
          <p:nvPr>
            <p:ph type="ctrTitle"/>
          </p:nvPr>
        </p:nvSpPr>
        <p:spPr>
          <a:xfrm>
            <a:off x="4788100" y="510750"/>
            <a:ext cx="3791400" cy="135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Om nätverket</a:t>
            </a:r>
            <a:endParaRPr/>
          </a:p>
        </p:txBody>
      </p:sp>
      <p:sp>
        <p:nvSpPr>
          <p:cNvPr id="320" name="Google Shape;320;p30"/>
          <p:cNvSpPr txBox="1">
            <a:spLocks noGrp="1"/>
          </p:cNvSpPr>
          <p:nvPr>
            <p:ph type="body" idx="1"/>
          </p:nvPr>
        </p:nvSpPr>
        <p:spPr>
          <a:xfrm>
            <a:off x="4788025" y="2000725"/>
            <a:ext cx="4096200" cy="24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sv"/>
              <a:t>Regelbundna träffar och event av medlemmar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v"/>
              <a:t>Faciliteras av Linköping Science Park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v"/>
              <a:t>Delta i olika AI-grupper och nörda ner dig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sv"/>
              <a:t>Tillsammans skapar vi värde med AI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1"/>
          <p:cNvSpPr txBox="1">
            <a:spLocks noGrp="1"/>
          </p:cNvSpPr>
          <p:nvPr>
            <p:ph type="ctrTitle"/>
          </p:nvPr>
        </p:nvSpPr>
        <p:spPr>
          <a:xfrm>
            <a:off x="4559500" y="510750"/>
            <a:ext cx="3952200" cy="197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Vill du vara med?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Kontakta:</a:t>
            </a:r>
            <a:endParaRPr/>
          </a:p>
        </p:txBody>
      </p:sp>
      <p:sp>
        <p:nvSpPr>
          <p:cNvPr id="326" name="Google Shape;326;p31"/>
          <p:cNvSpPr txBox="1">
            <a:spLocks noGrp="1"/>
          </p:cNvSpPr>
          <p:nvPr>
            <p:ph type="body" idx="1"/>
          </p:nvPr>
        </p:nvSpPr>
        <p:spPr>
          <a:xfrm>
            <a:off x="4607125" y="2644625"/>
            <a:ext cx="3904500" cy="19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" sz="1600"/>
              <a:t>Oscar Spaak</a:t>
            </a:r>
            <a:endParaRPr sz="16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" sz="1600"/>
              <a:t>AI Change Agent på Linköping Science Park</a:t>
            </a:r>
            <a:br>
              <a:rPr lang="sv" sz="1600"/>
            </a:br>
            <a:r>
              <a:rPr lang="sv" sz="1600" u="sng">
                <a:solidFill>
                  <a:schemeClr val="accent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oscar.spaak@linkopingsciencepark.se</a:t>
            </a:r>
            <a:endParaRPr sz="1600">
              <a:solidFill>
                <a:schemeClr val="accent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" sz="1600"/>
              <a:t>+46(0)72-467 69 51</a:t>
            </a:r>
            <a:endParaRPr sz="1600"/>
          </a:p>
        </p:txBody>
      </p:sp>
      <p:sp>
        <p:nvSpPr>
          <p:cNvPr id="327" name="Google Shape;327;p31"/>
          <p:cNvSpPr>
            <a:spLocks noGrp="1"/>
          </p:cNvSpPr>
          <p:nvPr>
            <p:ph type="pic" idx="2"/>
          </p:nvPr>
        </p:nvSpPr>
        <p:spPr>
          <a:xfrm>
            <a:off x="-39950" y="0"/>
            <a:ext cx="3904500" cy="5151000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pic>
        <p:nvPicPr>
          <p:cNvPr id="328" name="Google Shape;328;p31"/>
          <p:cNvPicPr preferRelativeResize="0"/>
          <p:nvPr/>
        </p:nvPicPr>
        <p:blipFill rotWithShape="1">
          <a:blip r:embed="rId4">
            <a:alphaModFix/>
          </a:blip>
          <a:srcRect b="1195"/>
          <a:stretch/>
        </p:blipFill>
        <p:spPr>
          <a:xfrm>
            <a:off x="-37450" y="0"/>
            <a:ext cx="3904500" cy="5143500"/>
          </a:xfrm>
          <a:prstGeom prst="rect">
            <a:avLst/>
          </a:prstGeom>
          <a:noFill/>
          <a:ln>
            <a:noFill/>
          </a:ln>
          <a:effectLst>
            <a:outerShdw blurRad="714375" dist="190500" dir="11040000" algn="bl" rotWithShape="0">
              <a:srgbClr val="000000">
                <a:alpha val="14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2"/>
          <p:cNvSpPr/>
          <p:nvPr/>
        </p:nvSpPr>
        <p:spPr>
          <a:xfrm>
            <a:off x="5326731" y="2239400"/>
            <a:ext cx="1677300" cy="1677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4725" tIns="64725" rIns="64725" bIns="647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90"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334" name="Google Shape;334;p32"/>
          <p:cNvSpPr/>
          <p:nvPr/>
        </p:nvSpPr>
        <p:spPr>
          <a:xfrm>
            <a:off x="2140000" y="2239400"/>
            <a:ext cx="1677300" cy="1677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4725" tIns="64725" rIns="64725" bIns="647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90"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335" name="Google Shape;335;p32"/>
          <p:cNvSpPr txBox="1">
            <a:spLocks noGrp="1"/>
          </p:cNvSpPr>
          <p:nvPr>
            <p:ph type="ctrTitle"/>
          </p:nvPr>
        </p:nvSpPr>
        <p:spPr>
          <a:xfrm>
            <a:off x="1511338" y="1392225"/>
            <a:ext cx="2934600" cy="79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3000" b="0">
                <a:latin typeface="Source Sans 3 Black"/>
                <a:ea typeface="Source Sans 3 Black"/>
                <a:cs typeface="Source Sans 3 Black"/>
                <a:sym typeface="Source Sans 3 Black"/>
              </a:rPr>
              <a:t>Bli medlem</a:t>
            </a:r>
            <a:endParaRPr sz="3000" b="0">
              <a:latin typeface="Source Sans 3 Black"/>
              <a:ea typeface="Source Sans 3 Black"/>
              <a:cs typeface="Source Sans 3 Black"/>
              <a:sym typeface="Source Sans 3 Black"/>
            </a:endParaRPr>
          </a:p>
        </p:txBody>
      </p:sp>
      <p:sp>
        <p:nvSpPr>
          <p:cNvPr id="336" name="Google Shape;336;p32"/>
          <p:cNvSpPr txBox="1">
            <a:spLocks noGrp="1"/>
          </p:cNvSpPr>
          <p:nvPr>
            <p:ph type="ctrTitle"/>
          </p:nvPr>
        </p:nvSpPr>
        <p:spPr>
          <a:xfrm>
            <a:off x="4698063" y="1392225"/>
            <a:ext cx="2934600" cy="79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3000" b="0">
                <a:latin typeface="Source Sans 3 Black"/>
                <a:ea typeface="Source Sans 3 Black"/>
                <a:cs typeface="Source Sans 3 Black"/>
                <a:sym typeface="Source Sans 3 Black"/>
              </a:rPr>
              <a:t>Linkedin</a:t>
            </a:r>
            <a:endParaRPr sz="3000" b="0">
              <a:latin typeface="Source Sans 3 Black"/>
              <a:ea typeface="Source Sans 3 Black"/>
              <a:cs typeface="Source Sans 3 Black"/>
              <a:sym typeface="Source Sans 3 Black"/>
            </a:endParaRPr>
          </a:p>
        </p:txBody>
      </p:sp>
      <p:pic>
        <p:nvPicPr>
          <p:cNvPr id="337" name="Google Shape;337;p32" title="ai-ost-qr-linkedin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41146" y="2253738"/>
            <a:ext cx="1648466" cy="1648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32" title="ai-ost-qr-medlem-2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54425" y="2253750"/>
            <a:ext cx="1648451" cy="1648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3"/>
          <p:cNvSpPr txBox="1">
            <a:spLocks noGrp="1"/>
          </p:cNvSpPr>
          <p:nvPr>
            <p:ph type="ctrTitle"/>
          </p:nvPr>
        </p:nvSpPr>
        <p:spPr>
          <a:xfrm>
            <a:off x="4788100" y="510750"/>
            <a:ext cx="3791400" cy="135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33"/>
          <p:cNvSpPr txBox="1">
            <a:spLocks noGrp="1"/>
          </p:cNvSpPr>
          <p:nvPr>
            <p:ph type="body" idx="1"/>
          </p:nvPr>
        </p:nvSpPr>
        <p:spPr>
          <a:xfrm>
            <a:off x="4788025" y="2000725"/>
            <a:ext cx="3791400" cy="24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4"/>
          <p:cNvSpPr txBox="1">
            <a:spLocks noGrp="1"/>
          </p:cNvSpPr>
          <p:nvPr>
            <p:ph type="ctrTitle"/>
          </p:nvPr>
        </p:nvSpPr>
        <p:spPr>
          <a:xfrm>
            <a:off x="896450" y="1453650"/>
            <a:ext cx="3437400" cy="223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34"/>
          <p:cNvSpPr txBox="1">
            <a:spLocks noGrp="1"/>
          </p:cNvSpPr>
          <p:nvPr>
            <p:ph type="body" idx="1"/>
          </p:nvPr>
        </p:nvSpPr>
        <p:spPr>
          <a:xfrm>
            <a:off x="4667350" y="531150"/>
            <a:ext cx="4014000" cy="41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AI Öst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101B1"/>
      </a:accent1>
      <a:accent2>
        <a:srgbClr val="30BA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8938FC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272</Words>
  <Application>Microsoft Macintosh PowerPoint</Application>
  <PresentationFormat>Bildspel på skärmen (16:9)</PresentationFormat>
  <Paragraphs>65</Paragraphs>
  <Slides>19</Slides>
  <Notes>19</Notes>
  <HiddenSlides>0</HiddenSlides>
  <MMClips>0</MMClips>
  <ScaleCrop>false</ScaleCrop>
  <HeadingPairs>
    <vt:vector size="6" baseType="variant">
      <vt:variant>
        <vt:lpstr>Använt teckensnitt</vt:lpstr>
      </vt:variant>
      <vt:variant>
        <vt:i4>7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19</vt:i4>
      </vt:variant>
    </vt:vector>
  </HeadingPairs>
  <TitlesOfParts>
    <vt:vector size="27" baseType="lpstr">
      <vt:lpstr>Source Sans 3 Light</vt:lpstr>
      <vt:lpstr>Source Sans 3</vt:lpstr>
      <vt:lpstr>Arial</vt:lpstr>
      <vt:lpstr>Source Sans Pro</vt:lpstr>
      <vt:lpstr>Source Sans 3 Medium</vt:lpstr>
      <vt:lpstr>Source Sans Pro Light</vt:lpstr>
      <vt:lpstr>Source Sans 3 Black</vt:lpstr>
      <vt:lpstr>AI Öst</vt:lpstr>
      <vt:lpstr>AI Öst</vt:lpstr>
      <vt:lpstr>PowerPoint-presentation</vt:lpstr>
      <vt:lpstr>AI ÖST Tillsammans skapar vi värde med AI</vt:lpstr>
      <vt:lpstr>Kommande träffar</vt:lpstr>
      <vt:lpstr>Om nätverket</vt:lpstr>
      <vt:lpstr>Vill du vara med? Kontakta:</vt:lpstr>
      <vt:lpstr>Bli medlem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Julia</cp:lastModifiedBy>
  <cp:revision>2</cp:revision>
  <dcterms:modified xsi:type="dcterms:W3CDTF">2026-01-27T15:03:05Z</dcterms:modified>
</cp:coreProperties>
</file>