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Helvetica Neue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HelveticaNeue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italic.fntdata"/><Relationship Id="rId14" Type="http://schemas.openxmlformats.org/officeDocument/2006/relationships/font" Target="fonts/HelveticaNeue-bold.fntdata"/><Relationship Id="rId16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335c3f26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335c3f26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35c3f264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35c3f264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35c3f264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335c3f264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35c3f264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335c3f264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335c3f264e_0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335c3f264e_0_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35c3f264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335c3f264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335c3f264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335c3f264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7848" l="0" r="0" t="6928"/>
          <a:stretch/>
        </p:blipFill>
        <p:spPr>
          <a:xfrm>
            <a:off x="0" y="-55781"/>
            <a:ext cx="9144000" cy="51992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2"/>
          <p:cNvGrpSpPr/>
          <p:nvPr/>
        </p:nvGrpSpPr>
        <p:grpSpPr>
          <a:xfrm>
            <a:off x="0" y="-55781"/>
            <a:ext cx="9401805" cy="5411271"/>
            <a:chOff x="-89259" y="-74377"/>
            <a:chExt cx="12624956" cy="7215028"/>
          </a:xfrm>
        </p:grpSpPr>
        <p:sp>
          <p:nvSpPr>
            <p:cNvPr id="12" name="Google Shape;12;p2"/>
            <p:cNvSpPr/>
            <p:nvPr/>
          </p:nvSpPr>
          <p:spPr>
            <a:xfrm>
              <a:off x="-89259" y="-74377"/>
              <a:ext cx="12281100" cy="6932400"/>
            </a:xfrm>
            <a:prstGeom prst="rect">
              <a:avLst/>
            </a:prstGeom>
            <a:gradFill>
              <a:gsLst>
                <a:gs pos="0">
                  <a:srgbClr val="0101B1">
                    <a:alpha val="78039"/>
                  </a:srgbClr>
                </a:gs>
                <a:gs pos="100000">
                  <a:srgbClr val="30BAFF">
                    <a:alpha val="7725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3" name="Google Shape;1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67005" y="282650"/>
              <a:ext cx="10968691" cy="685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2"/>
          <p:cNvSpPr txBox="1"/>
          <p:nvPr/>
        </p:nvSpPr>
        <p:spPr>
          <a:xfrm>
            <a:off x="669450" y="865455"/>
            <a:ext cx="4102800" cy="19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2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OM NÄTVERKET</a:t>
            </a:r>
            <a:endParaRPr b="1" sz="2800"/>
          </a:p>
        </p:txBody>
      </p:sp>
      <p:sp>
        <p:nvSpPr>
          <p:cNvPr id="15" name="Google Shape;15;p2"/>
          <p:cNvSpPr txBox="1"/>
          <p:nvPr/>
        </p:nvSpPr>
        <p:spPr>
          <a:xfrm>
            <a:off x="803306" y="1689338"/>
            <a:ext cx="7955100" cy="30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urce Sans Pro"/>
              <a:buChar char="●"/>
            </a:pPr>
            <a:r>
              <a:rPr lang="sv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Faciliteras av Linköping Science Park </a:t>
            </a:r>
            <a:endParaRPr sz="2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urce Sans Pro"/>
              <a:buChar char="●"/>
            </a:pPr>
            <a:r>
              <a:rPr lang="sv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Regelbundna träffar och event av medlemmar</a:t>
            </a:r>
            <a:endParaRPr sz="2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urce Sans Pro"/>
              <a:buChar char="●"/>
            </a:pPr>
            <a:r>
              <a:rPr lang="sv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60+ medlemmar</a:t>
            </a:r>
            <a:endParaRPr sz="2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urce Sans Pro"/>
              <a:buChar char="●"/>
            </a:pPr>
            <a:r>
              <a:rPr lang="sv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Delta i olika AI-grupper och nörda ner dig</a:t>
            </a:r>
            <a:endParaRPr sz="200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9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9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</a:pPr>
            <a:r>
              <a:t/>
            </a:r>
            <a:endParaRPr sz="1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" name="Google Shape;16;p2" title="logotype_left_heavy_white_s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463" y="4638075"/>
            <a:ext cx="819657" cy="36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5250" y="4638073"/>
            <a:ext cx="1800125" cy="3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  <p:sp>
        <p:nvSpPr>
          <p:cNvPr id="74" name="Google Shape;74;p12"/>
          <p:cNvSpPr/>
          <p:nvPr/>
        </p:nvSpPr>
        <p:spPr>
          <a:xfrm>
            <a:off x="0" y="-55781"/>
            <a:ext cx="9144000" cy="5199300"/>
          </a:xfrm>
          <a:prstGeom prst="rect">
            <a:avLst/>
          </a:prstGeom>
          <a:gradFill>
            <a:gsLst>
              <a:gs pos="0">
                <a:srgbClr val="0101B1">
                  <a:alpha val="78039"/>
                </a:srgbClr>
              </a:gs>
              <a:gs pos="100000">
                <a:srgbClr val="30BAFF">
                  <a:alpha val="77254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5" name="Google Shape;7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44520" y="-55781"/>
            <a:ext cx="3899480" cy="5199300"/>
          </a:xfrm>
          <a:prstGeom prst="rect">
            <a:avLst/>
          </a:prstGeom>
          <a:noFill/>
          <a:ln>
            <a:noFill/>
          </a:ln>
          <a:effectLst>
            <a:outerShdw blurRad="714375" rotWithShape="0" algn="bl" dir="11040000" dist="190500">
              <a:srgbClr val="000000">
                <a:alpha val="14000"/>
              </a:srgbClr>
            </a:outerShdw>
          </a:effectLst>
        </p:spPr>
      </p:pic>
      <p:pic>
        <p:nvPicPr>
          <p:cNvPr id="76" name="Google Shape;76;p12"/>
          <p:cNvPicPr preferRelativeResize="0"/>
          <p:nvPr/>
        </p:nvPicPr>
        <p:blipFill rotWithShape="1">
          <a:blip r:embed="rId3">
            <a:alphaModFix/>
          </a:blip>
          <a:srcRect b="0" l="64445" r="0" t="57125"/>
          <a:stretch/>
        </p:blipFill>
        <p:spPr>
          <a:xfrm>
            <a:off x="6476898" y="3150218"/>
            <a:ext cx="2924875" cy="220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2" title="logotype_left_heavy_white_s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463" y="4638075"/>
            <a:ext cx="819657" cy="36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5250" y="4638073"/>
            <a:ext cx="1800125" cy="3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24738" l="0" r="-361" t="0"/>
          <a:stretch/>
        </p:blipFill>
        <p:spPr>
          <a:xfrm>
            <a:off x="-33469" y="-55779"/>
            <a:ext cx="9210941" cy="51992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"/>
          <p:cNvGrpSpPr/>
          <p:nvPr/>
        </p:nvGrpSpPr>
        <p:grpSpPr>
          <a:xfrm>
            <a:off x="-66945" y="-55783"/>
            <a:ext cx="9468717" cy="5411271"/>
            <a:chOff x="-89259" y="-74377"/>
            <a:chExt cx="12624956" cy="7215028"/>
          </a:xfrm>
        </p:grpSpPr>
        <p:sp>
          <p:nvSpPr>
            <p:cNvPr id="22" name="Google Shape;22;p3"/>
            <p:cNvSpPr/>
            <p:nvPr/>
          </p:nvSpPr>
          <p:spPr>
            <a:xfrm>
              <a:off x="-89259" y="-74377"/>
              <a:ext cx="12281100" cy="6932400"/>
            </a:xfrm>
            <a:prstGeom prst="rect">
              <a:avLst/>
            </a:prstGeom>
            <a:gradFill>
              <a:gsLst>
                <a:gs pos="0">
                  <a:srgbClr val="0101B1">
                    <a:alpha val="78039"/>
                  </a:srgbClr>
                </a:gs>
                <a:gs pos="100000">
                  <a:srgbClr val="30BAFF">
                    <a:alpha val="7725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3" name="Google Shape;23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67005" y="282650"/>
              <a:ext cx="10968691" cy="685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3"/>
          <p:cNvSpPr txBox="1"/>
          <p:nvPr/>
        </p:nvSpPr>
        <p:spPr>
          <a:xfrm>
            <a:off x="669450" y="865466"/>
            <a:ext cx="4102800" cy="29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2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VART VI FINNS</a:t>
            </a:r>
            <a:endParaRPr b="1" sz="2800"/>
          </a:p>
        </p:txBody>
      </p:sp>
      <p:sp>
        <p:nvSpPr>
          <p:cNvPr id="25" name="Google Shape;25;p3"/>
          <p:cNvSpPr txBox="1"/>
          <p:nvPr/>
        </p:nvSpPr>
        <p:spPr>
          <a:xfrm>
            <a:off x="803306" y="1813800"/>
            <a:ext cx="5118000" cy="24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urce Sans Pro"/>
              <a:buChar char="●"/>
            </a:pPr>
            <a:r>
              <a:rPr lang="sv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Linkedin: AI Öst </a:t>
            </a:r>
            <a:endParaRPr sz="2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2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</a:pPr>
            <a:r>
              <a:t/>
            </a:r>
            <a:endParaRPr sz="1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6" name="Google Shape;26;p3" title="logotype_left_heavy_white_s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463" y="4638075"/>
            <a:ext cx="819657" cy="36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1250" y="1360880"/>
            <a:ext cx="2577975" cy="257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5250" y="4638073"/>
            <a:ext cx="1800125" cy="360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Google Shape;29;p3"/>
          <p:cNvCxnSpPr/>
          <p:nvPr/>
        </p:nvCxnSpPr>
        <p:spPr>
          <a:xfrm>
            <a:off x="2882375" y="2021125"/>
            <a:ext cx="20082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17456" l="0" r="0" t="970"/>
          <a:stretch/>
        </p:blipFill>
        <p:spPr>
          <a:xfrm>
            <a:off x="-66937" y="-55781"/>
            <a:ext cx="9210825" cy="519928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/>
          <p:nvPr/>
        </p:nvSpPr>
        <p:spPr>
          <a:xfrm>
            <a:off x="-66945" y="-55783"/>
            <a:ext cx="9210900" cy="5199300"/>
          </a:xfrm>
          <a:prstGeom prst="rect">
            <a:avLst/>
          </a:prstGeom>
          <a:gradFill>
            <a:gsLst>
              <a:gs pos="0">
                <a:srgbClr val="0101B1">
                  <a:alpha val="78039"/>
                </a:srgbClr>
              </a:gs>
              <a:gs pos="100000">
                <a:srgbClr val="30BAFF">
                  <a:alpha val="77254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254" y="211988"/>
            <a:ext cx="82265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/>
        </p:nvSpPr>
        <p:spPr>
          <a:xfrm>
            <a:off x="669450" y="865463"/>
            <a:ext cx="42114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7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 ÖST </a:t>
            </a:r>
            <a:r>
              <a:rPr lang="sv"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Östergötlands nätverk för AI-entusiaster </a:t>
            </a:r>
            <a:r>
              <a:rPr i="1" lang="sv"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i="1" sz="2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6" name="Google Shape;36;p4" title="logotype_left_heavy_white_s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463" y="4638075"/>
            <a:ext cx="819657" cy="36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5250" y="4638073"/>
            <a:ext cx="1800125" cy="3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-2425" y="-27900"/>
            <a:ext cx="9144000" cy="5199300"/>
          </a:xfrm>
          <a:prstGeom prst="rect">
            <a:avLst/>
          </a:prstGeom>
          <a:gradFill>
            <a:gsLst>
              <a:gs pos="0">
                <a:srgbClr val="0101B1">
                  <a:alpha val="78039"/>
                </a:srgbClr>
              </a:gs>
              <a:gs pos="100000">
                <a:srgbClr val="30BAFF">
                  <a:alpha val="77254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-2425" y="-56075"/>
            <a:ext cx="9144000" cy="5199300"/>
          </a:xfrm>
          <a:prstGeom prst="rect">
            <a:avLst/>
          </a:prstGeom>
          <a:gradFill>
            <a:gsLst>
              <a:gs pos="0">
                <a:srgbClr val="0101B1">
                  <a:alpha val="78039"/>
                </a:srgbClr>
              </a:gs>
              <a:gs pos="100000">
                <a:srgbClr val="30BAFF">
                  <a:alpha val="77254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1" name="Google Shape;41;p5" title="logotype_left_heavy_white_srgb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4463" y="4638075"/>
            <a:ext cx="819657" cy="36001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/>
          <p:nvPr>
            <p:ph idx="2" type="pic"/>
          </p:nvPr>
        </p:nvSpPr>
        <p:spPr>
          <a:xfrm>
            <a:off x="5131325" y="-125750"/>
            <a:ext cx="4012800" cy="5427000"/>
          </a:xfrm>
          <a:prstGeom prst="rect">
            <a:avLst/>
          </a:prstGeom>
          <a:noFill/>
          <a:ln>
            <a:noFill/>
          </a:ln>
        </p:spPr>
      </p:sp>
      <p:pic>
        <p:nvPicPr>
          <p:cNvPr id="43" name="Google Shape;4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250" y="4638073"/>
            <a:ext cx="1800125" cy="3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0" y="-6"/>
            <a:ext cx="9144000" cy="5199300"/>
          </a:xfrm>
          <a:prstGeom prst="rect">
            <a:avLst/>
          </a:prstGeom>
          <a:gradFill>
            <a:gsLst>
              <a:gs pos="0">
                <a:srgbClr val="0101B1">
                  <a:alpha val="78039"/>
                </a:srgbClr>
              </a:gs>
              <a:gs pos="100000">
                <a:srgbClr val="30BAFF">
                  <a:alpha val="77254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0" y="-27900"/>
            <a:ext cx="9188100" cy="5199300"/>
          </a:xfrm>
          <a:prstGeom prst="rect">
            <a:avLst/>
          </a:prstGeom>
          <a:gradFill>
            <a:gsLst>
              <a:gs pos="0">
                <a:srgbClr val="0101B1">
                  <a:alpha val="78039"/>
                </a:srgbClr>
              </a:gs>
              <a:gs pos="100000">
                <a:srgbClr val="30BAFF">
                  <a:alpha val="77254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7" name="Google Shape;47;p6" title="logotype_left_heavy_white_srgb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4463" y="4638075"/>
            <a:ext cx="819657" cy="36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250" y="4638073"/>
            <a:ext cx="1800125" cy="3600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>
            <p:ph idx="2" type="pic"/>
          </p:nvPr>
        </p:nvSpPr>
        <p:spPr>
          <a:xfrm>
            <a:off x="5131325" y="-125750"/>
            <a:ext cx="4012800" cy="542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>
            <p:ph idx="2" type="pic"/>
          </p:nvPr>
        </p:nvSpPr>
        <p:spPr>
          <a:xfrm>
            <a:off x="2200" y="-4400"/>
            <a:ext cx="91440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65" name="Google Shape;65;p10" title="logotype_left_heavy_white_srgb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4463" y="4638075"/>
            <a:ext cx="819657" cy="36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250" y="4638073"/>
            <a:ext cx="1800125" cy="3600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 txBox="1"/>
          <p:nvPr>
            <p:ph type="title"/>
          </p:nvPr>
        </p:nvSpPr>
        <p:spPr>
          <a:xfrm>
            <a:off x="344150" y="381650"/>
            <a:ext cx="4158300" cy="4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hyperlink" Target="mailto:oscar.spaak@linkopingsciencepark.se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/>
        </p:nvSpPr>
        <p:spPr>
          <a:xfrm>
            <a:off x="669450" y="865454"/>
            <a:ext cx="41028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2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OM NÄTVERKET</a:t>
            </a:r>
            <a:endParaRPr b="1" sz="2800"/>
          </a:p>
        </p:txBody>
      </p:sp>
      <p:sp>
        <p:nvSpPr>
          <p:cNvPr id="88" name="Google Shape;88;p14"/>
          <p:cNvSpPr txBox="1"/>
          <p:nvPr/>
        </p:nvSpPr>
        <p:spPr>
          <a:xfrm>
            <a:off x="803300" y="1689343"/>
            <a:ext cx="7955100" cy="1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urce Sans Pro"/>
              <a:buChar char="●"/>
            </a:pPr>
            <a:r>
              <a:rPr lang="sv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Faciliteras av Linköping Science Park </a:t>
            </a:r>
            <a:endParaRPr sz="2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urce Sans Pro"/>
              <a:buChar char="●"/>
            </a:pPr>
            <a:r>
              <a:rPr lang="sv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Regelbundna träffar och event av medlemmar</a:t>
            </a:r>
            <a:endParaRPr sz="2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urce Sans Pro"/>
              <a:buChar char="●"/>
            </a:pPr>
            <a:r>
              <a:rPr lang="sv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60+ medlemmar</a:t>
            </a:r>
            <a:endParaRPr sz="2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urce Sans Pro"/>
              <a:buChar char="●"/>
            </a:pPr>
            <a:r>
              <a:rPr lang="sv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Delta i olika AI-grupper och nörda ner dig</a:t>
            </a:r>
            <a:endParaRPr sz="200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9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9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</a:pPr>
            <a:r>
              <a:t/>
            </a:r>
            <a:endParaRPr sz="1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/>
        </p:nvSpPr>
        <p:spPr>
          <a:xfrm>
            <a:off x="669450" y="865466"/>
            <a:ext cx="4102800" cy="29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2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VART VI FINNS</a:t>
            </a:r>
            <a:endParaRPr b="1" sz="2800"/>
          </a:p>
        </p:txBody>
      </p:sp>
      <p:sp>
        <p:nvSpPr>
          <p:cNvPr id="94" name="Google Shape;94;p15"/>
          <p:cNvSpPr txBox="1"/>
          <p:nvPr/>
        </p:nvSpPr>
        <p:spPr>
          <a:xfrm>
            <a:off x="803306" y="1813800"/>
            <a:ext cx="5118000" cy="24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urce Sans Pro"/>
              <a:buChar char="●"/>
            </a:pPr>
            <a:r>
              <a:rPr lang="sv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Linkedin: AI Öst </a:t>
            </a:r>
            <a:endParaRPr sz="2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2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</a:pPr>
            <a:r>
              <a:t/>
            </a:r>
            <a:endParaRPr sz="1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5" name="Google Shape;95;p15"/>
          <p:cNvCxnSpPr/>
          <p:nvPr/>
        </p:nvCxnSpPr>
        <p:spPr>
          <a:xfrm>
            <a:off x="2882375" y="2021125"/>
            <a:ext cx="20082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1250" y="1360880"/>
            <a:ext cx="2577975" cy="257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/>
        </p:nvSpPr>
        <p:spPr>
          <a:xfrm>
            <a:off x="827225" y="1589225"/>
            <a:ext cx="3869100" cy="30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Här kan du lyfta fram ett kommande event som du vill lyfta för din publik. Glöm ej:</a:t>
            </a:r>
            <a:endParaRPr sz="1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603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Source Sans Pro"/>
              <a:buChar char="●"/>
            </a:pPr>
            <a:r>
              <a:rPr lang="sv" sz="1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Eventnamn</a:t>
            </a:r>
            <a:endParaRPr sz="1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603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Source Sans Pro"/>
              <a:buChar char="●"/>
            </a:pPr>
            <a:r>
              <a:rPr lang="sv" sz="1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Datum</a:t>
            </a:r>
            <a:endParaRPr sz="1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603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Source Sans Pro"/>
              <a:buChar char="●"/>
            </a:pPr>
            <a:r>
              <a:rPr lang="sv" sz="1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Tid</a:t>
            </a:r>
            <a:endParaRPr sz="1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603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Source Sans Pro"/>
              <a:buChar char="●"/>
            </a:pPr>
            <a:r>
              <a:rPr lang="sv" sz="1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Plats</a:t>
            </a:r>
            <a:br>
              <a:rPr lang="sv" sz="1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sv" sz="1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Arrangör</a:t>
            </a:r>
            <a:endParaRPr sz="1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603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Source Sans Pro"/>
              <a:buChar char="●"/>
            </a:pPr>
            <a:r>
              <a:rPr lang="sv" sz="1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Länk eller QR-kod till anmälningslänk</a:t>
            </a:r>
            <a:endParaRPr sz="1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603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Source Sans Pro"/>
              <a:buChar char="●"/>
            </a:pPr>
            <a:r>
              <a:rPr lang="sv" sz="1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Bild att klistra in till höger → Obs - AI Öst banner ska alltid ligga över.</a:t>
            </a:r>
            <a:endParaRPr sz="1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9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9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</a:pPr>
            <a:r>
              <a:t/>
            </a:r>
            <a:endParaRPr sz="1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2" name="Google Shape;102;p16"/>
          <p:cNvSpPr/>
          <p:nvPr>
            <p:ph idx="2" type="pic"/>
          </p:nvPr>
        </p:nvSpPr>
        <p:spPr>
          <a:xfrm>
            <a:off x="5131325" y="-125750"/>
            <a:ext cx="4012800" cy="5427000"/>
          </a:xfrm>
          <a:prstGeom prst="rect">
            <a:avLst/>
          </a:prstGeom>
        </p:spPr>
      </p:sp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64207" r="0" t="63987"/>
          <a:stretch/>
        </p:blipFill>
        <p:spPr>
          <a:xfrm>
            <a:off x="6441600" y="3503176"/>
            <a:ext cx="2959348" cy="185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669450" y="865468"/>
            <a:ext cx="41028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2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KOMMANDE TRÄFFAR</a:t>
            </a:r>
            <a:endParaRPr b="1"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0" y="-55781"/>
            <a:ext cx="9144000" cy="5199300"/>
          </a:xfrm>
          <a:prstGeom prst="rect">
            <a:avLst/>
          </a:prstGeom>
          <a:gradFill>
            <a:gsLst>
              <a:gs pos="0">
                <a:srgbClr val="0101B1">
                  <a:alpha val="78039"/>
                </a:srgbClr>
              </a:gs>
              <a:gs pos="100000">
                <a:srgbClr val="30BAFF">
                  <a:alpha val="77254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4520" y="-55781"/>
            <a:ext cx="3899480" cy="5199300"/>
          </a:xfrm>
          <a:prstGeom prst="rect">
            <a:avLst/>
          </a:prstGeom>
          <a:noFill/>
          <a:ln>
            <a:noFill/>
          </a:ln>
          <a:effectLst>
            <a:outerShdw blurRad="714375" rotWithShape="0" algn="bl" dir="11040000" dist="190500">
              <a:srgbClr val="000000">
                <a:alpha val="14000"/>
              </a:srgbClr>
            </a:outerShdw>
          </a:effectLst>
        </p:spPr>
      </p:pic>
      <p:sp>
        <p:nvSpPr>
          <p:cNvPr id="111" name="Google Shape;111;p17"/>
          <p:cNvSpPr txBox="1"/>
          <p:nvPr>
            <p:ph idx="4294967295" type="title"/>
          </p:nvPr>
        </p:nvSpPr>
        <p:spPr>
          <a:xfrm>
            <a:off x="669450" y="865469"/>
            <a:ext cx="41028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VILL DU VARA MED? KONTAKTA:</a:t>
            </a:r>
            <a:endParaRPr b="1"/>
          </a:p>
        </p:txBody>
      </p:sp>
      <p:sp>
        <p:nvSpPr>
          <p:cNvPr id="112" name="Google Shape;112;p17"/>
          <p:cNvSpPr txBox="1"/>
          <p:nvPr>
            <p:ph idx="4294967295" type="body"/>
          </p:nvPr>
        </p:nvSpPr>
        <p:spPr>
          <a:xfrm>
            <a:off x="814463" y="2470350"/>
            <a:ext cx="3997200" cy="24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7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OSCAR SPAAK</a:t>
            </a:r>
            <a:endParaRPr b="1"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" sz="1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 Change Agent på Linköping Science Park</a:t>
            </a:r>
            <a:endParaRPr sz="1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" sz="1500" u="sng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oscar.spaak@linkopingsciencepark.se</a:t>
            </a:r>
            <a:endParaRPr sz="1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" sz="1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+46(0)72-467 69 51</a:t>
            </a:r>
            <a:endParaRPr sz="1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</a:pPr>
            <a:r>
              <a:t/>
            </a:r>
            <a:endParaRPr sz="1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3" name="Google Shape;113;p17" title="logotype_left_heavy_white_srgb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463" y="4638075"/>
            <a:ext cx="819657" cy="36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5250" y="4638073"/>
            <a:ext cx="1800125" cy="36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 rotWithShape="1">
          <a:blip r:embed="rId7">
            <a:alphaModFix/>
          </a:blip>
          <a:srcRect b="0" l="64207" r="0" t="63987"/>
          <a:stretch/>
        </p:blipFill>
        <p:spPr>
          <a:xfrm>
            <a:off x="6441600" y="3503176"/>
            <a:ext cx="2959348" cy="185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/>
          <p:nvPr>
            <p:ph idx="2" type="pic"/>
          </p:nvPr>
        </p:nvSpPr>
        <p:spPr>
          <a:xfrm>
            <a:off x="5178025" y="-141750"/>
            <a:ext cx="4012800" cy="5427000"/>
          </a:xfrm>
          <a:prstGeom prst="rect">
            <a:avLst/>
          </a:prstGeom>
        </p:spPr>
      </p:sp>
      <p:sp>
        <p:nvSpPr>
          <p:cNvPr id="121" name="Google Shape;121;p18"/>
          <p:cNvSpPr txBox="1"/>
          <p:nvPr/>
        </p:nvSpPr>
        <p:spPr>
          <a:xfrm>
            <a:off x="669450" y="865475"/>
            <a:ext cx="4183800" cy="29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2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RUBRIK (om du vill lägga till något mer</a:t>
            </a:r>
            <a:endParaRPr b="1" sz="2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789600" y="1915850"/>
            <a:ext cx="37824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30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Source Sans Pro"/>
              <a:buChar char="●"/>
            </a:pPr>
            <a:r>
              <a:rPr lang="sv" sz="17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Placeholder för text</a:t>
            </a:r>
            <a:endParaRPr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9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9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</a:pPr>
            <a:r>
              <a:t/>
            </a:r>
            <a:endParaRPr sz="1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 b="0" l="64207" r="0" t="63987"/>
          <a:stretch/>
        </p:blipFill>
        <p:spPr>
          <a:xfrm>
            <a:off x="6441600" y="3503176"/>
            <a:ext cx="2959348" cy="185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>
            <p:ph idx="2" type="pic"/>
          </p:nvPr>
        </p:nvSpPr>
        <p:spPr>
          <a:xfrm>
            <a:off x="2200" y="-4400"/>
            <a:ext cx="9144000" cy="5143500"/>
          </a:xfrm>
          <a:prstGeom prst="rect">
            <a:avLst/>
          </a:prstGeom>
        </p:spPr>
      </p:sp>
      <p:sp>
        <p:nvSpPr>
          <p:cNvPr id="129" name="Google Shape;129;p19"/>
          <p:cNvSpPr txBox="1"/>
          <p:nvPr>
            <p:ph type="title"/>
          </p:nvPr>
        </p:nvSpPr>
        <p:spPr>
          <a:xfrm>
            <a:off x="344150" y="381650"/>
            <a:ext cx="5439300" cy="4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Här skriver du rubrik till bilden</a:t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 b="0" l="64207" r="0" t="63987"/>
          <a:stretch/>
        </p:blipFill>
        <p:spPr>
          <a:xfrm>
            <a:off x="6441600" y="3503176"/>
            <a:ext cx="2959348" cy="185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 title="lisp logo svart.png"/>
          <p:cNvPicPr preferRelativeResize="0"/>
          <p:nvPr/>
        </p:nvPicPr>
        <p:blipFill rotWithShape="1">
          <a:blip r:embed="rId4">
            <a:alphaModFix/>
          </a:blip>
          <a:srcRect b="1783" l="0" r="0" t="1783"/>
          <a:stretch/>
        </p:blipFill>
        <p:spPr>
          <a:xfrm>
            <a:off x="124463" y="4638075"/>
            <a:ext cx="819657" cy="36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5250" y="4638073"/>
            <a:ext cx="1800125" cy="3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